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f21b6639d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6e68e3d71485a"/>
  </p:sldMasterIdLst>
  <p:sldIdLst>
    <p:sldId xmlns:r="http://schemas.openxmlformats.org/officeDocument/2006/relationships" id="256" r:id="Re60b05edc2a44871"/>
    <p:sldId xmlns:r="http://schemas.openxmlformats.org/officeDocument/2006/relationships" id="257" r:id="R54722146c0b04117"/>
    <p:sldId xmlns:r="http://schemas.openxmlformats.org/officeDocument/2006/relationships" id="258" r:id="R628ce1c7829644b3"/>
    <p:sldId xmlns:r="http://schemas.openxmlformats.org/officeDocument/2006/relationships" id="259" r:id="R356cb5f1e3ab408f"/>
    <p:sldId xmlns:r="http://schemas.openxmlformats.org/officeDocument/2006/relationships" id="260" r:id="R9a5129d2aa27402f"/>
    <p:sldId xmlns:r="http://schemas.openxmlformats.org/officeDocument/2006/relationships" id="261" r:id="R6be1bbd4312540e4"/>
    <p:sldId xmlns:r="http://schemas.openxmlformats.org/officeDocument/2006/relationships" id="262" r:id="R7b0ed43de087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6e68e3d71485a" /><Relationship Type="http://schemas.openxmlformats.org/officeDocument/2006/relationships/slide" Target="/ppt/slides/slide1.xml" Id="Re60b05edc2a44871" /><Relationship Type="http://schemas.openxmlformats.org/officeDocument/2006/relationships/slide" Target="/ppt/slides/slide2.xml" Id="R54722146c0b04117" /><Relationship Type="http://schemas.openxmlformats.org/officeDocument/2006/relationships/slide" Target="/ppt/slides/slide3.xml" Id="R628ce1c7829644b3" /><Relationship Type="http://schemas.openxmlformats.org/officeDocument/2006/relationships/slide" Target="/ppt/slides/slide4.xml" Id="R356cb5f1e3ab408f" /><Relationship Type="http://schemas.openxmlformats.org/officeDocument/2006/relationships/slide" Target="/ppt/slides/slide5.xml" Id="R9a5129d2aa27402f" /><Relationship Type="http://schemas.openxmlformats.org/officeDocument/2006/relationships/slide" Target="/ppt/slides/slide6.xml" Id="R6be1bbd4312540e4" /><Relationship Type="http://schemas.openxmlformats.org/officeDocument/2006/relationships/slide" Target="/ppt/slides/slide7.xml" Id="R7b0ed43de087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3da9f8e1f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39eb6d4f4fcb" /><Relationship Type="http://schemas.openxmlformats.org/officeDocument/2006/relationships/theme" Target="/ppt/slideMasters/theme/theme1.xml" Id="Rc78419f08f37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439eb6d4f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09ba4e8cb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04631652c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6949cacf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060d3447d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22a4367a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182e4bcb140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62c3b89f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