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9e7d0a3ba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d6c571eb84c3a"/>
  </p:sldMasterIdLst>
  <p:sldIdLst>
    <p:sldId xmlns:r="http://schemas.openxmlformats.org/officeDocument/2006/relationships" id="256" r:id="R4ea12468e24a48aa"/>
    <p:sldId xmlns:r="http://schemas.openxmlformats.org/officeDocument/2006/relationships" id="257" r:id="R6cc92871773242b5"/>
    <p:sldId xmlns:r="http://schemas.openxmlformats.org/officeDocument/2006/relationships" id="258" r:id="R7f9ee963610d48b2"/>
    <p:sldId xmlns:r="http://schemas.openxmlformats.org/officeDocument/2006/relationships" id="259" r:id="R14a3b42fb94844a1"/>
    <p:sldId xmlns:r="http://schemas.openxmlformats.org/officeDocument/2006/relationships" id="260" r:id="Rad6a6278e7a04fb9"/>
    <p:sldId xmlns:r="http://schemas.openxmlformats.org/officeDocument/2006/relationships" id="261" r:id="Rd3d2f6f69d5e42b1"/>
    <p:sldId xmlns:r="http://schemas.openxmlformats.org/officeDocument/2006/relationships" id="262" r:id="Rfae277bf04d0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d6c571eb84c3a" /><Relationship Type="http://schemas.openxmlformats.org/officeDocument/2006/relationships/slide" Target="/ppt/slides/slide1.xml" Id="R4ea12468e24a48aa" /><Relationship Type="http://schemas.openxmlformats.org/officeDocument/2006/relationships/slide" Target="/ppt/slides/slide2.xml" Id="R6cc92871773242b5" /><Relationship Type="http://schemas.openxmlformats.org/officeDocument/2006/relationships/slide" Target="/ppt/slides/slide3.xml" Id="R7f9ee963610d48b2" /><Relationship Type="http://schemas.openxmlformats.org/officeDocument/2006/relationships/slide" Target="/ppt/slides/slide4.xml" Id="R14a3b42fb94844a1" /><Relationship Type="http://schemas.openxmlformats.org/officeDocument/2006/relationships/slide" Target="/ppt/slides/slide5.xml" Id="Rad6a6278e7a04fb9" /><Relationship Type="http://schemas.openxmlformats.org/officeDocument/2006/relationships/slide" Target="/ppt/slides/slide6.xml" Id="Rd3d2f6f69d5e42b1" /><Relationship Type="http://schemas.openxmlformats.org/officeDocument/2006/relationships/slide" Target="/ppt/slides/slide7.xml" Id="Rfae277bf04d0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c37e7e505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8c30aadec4aa5" /><Relationship Type="http://schemas.openxmlformats.org/officeDocument/2006/relationships/theme" Target="/ppt/slideMasters/theme/theme1.xml" Id="R9fc3dc84e8ac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8c30aadec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1d799564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56d560fe9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456e14b3e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309182686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3b5f2887f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a9414cdb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7675a5794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