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22f47273704f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5bbc341a8d4172"/>
  </p:sldMasterIdLst>
  <p:sldIdLst>
    <p:sldId xmlns:r="http://schemas.openxmlformats.org/officeDocument/2006/relationships" id="256" r:id="R35d3248d893d4c8a"/>
    <p:sldId xmlns:r="http://schemas.openxmlformats.org/officeDocument/2006/relationships" id="257" r:id="R2448f60f142542e4"/>
    <p:sldId xmlns:r="http://schemas.openxmlformats.org/officeDocument/2006/relationships" id="258" r:id="R2414b0a6f3aa463c"/>
    <p:sldId xmlns:r="http://schemas.openxmlformats.org/officeDocument/2006/relationships" id="259" r:id="R2bde17abb5be4aac"/>
    <p:sldId xmlns:r="http://schemas.openxmlformats.org/officeDocument/2006/relationships" id="260" r:id="R40b329ca7fd74248"/>
    <p:sldId xmlns:r="http://schemas.openxmlformats.org/officeDocument/2006/relationships" id="261" r:id="R9099df5deff443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5bbc341a8d4172" /><Relationship Type="http://schemas.openxmlformats.org/officeDocument/2006/relationships/slide" Target="/ppt/slides/slide1.xml" Id="R35d3248d893d4c8a" /><Relationship Type="http://schemas.openxmlformats.org/officeDocument/2006/relationships/slide" Target="/ppt/slides/slide2.xml" Id="R2448f60f142542e4" /><Relationship Type="http://schemas.openxmlformats.org/officeDocument/2006/relationships/slide" Target="/ppt/slides/slide3.xml" Id="R2414b0a6f3aa463c" /><Relationship Type="http://schemas.openxmlformats.org/officeDocument/2006/relationships/slide" Target="/ppt/slides/slide4.xml" Id="R2bde17abb5be4aac" /><Relationship Type="http://schemas.openxmlformats.org/officeDocument/2006/relationships/slide" Target="/ppt/slides/slide5.xml" Id="R40b329ca7fd74248" /><Relationship Type="http://schemas.openxmlformats.org/officeDocument/2006/relationships/slide" Target="/ppt/slides/slide6.xml" Id="R9099df5deff443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23171af6e04c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b37cfe61e47e0" /><Relationship Type="http://schemas.openxmlformats.org/officeDocument/2006/relationships/theme" Target="/ppt/slideMasters/theme/theme1.xml" Id="R2b748b9c78ec49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db37cfe61e47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573aba99f4c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05e8374da41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9205c5e0747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0a576be9642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d6768c53b40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01b23b39f4b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LOE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920 339 824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EQUITY AS</a:t>
            </a:r>
          </a:p>
        </p:txBody>
      </p:sp>
    </p:spTree>
  </p:cSld>
  <p:clrMapOvr>
    <a:masterClrMapping xmlns:a="http://schemas.openxmlformats.org/drawingml/2006/main"/>
  </p:clrMapOvr>
</p:sld>
</file>