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b40af5d50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5c405b3e1488a"/>
  </p:sldMasterIdLst>
  <p:sldIdLst>
    <p:sldId xmlns:r="http://schemas.openxmlformats.org/officeDocument/2006/relationships" id="256" r:id="R483e67c50ca04708"/>
    <p:sldId xmlns:r="http://schemas.openxmlformats.org/officeDocument/2006/relationships" id="257" r:id="R06c5cde8ec5d4bd8"/>
    <p:sldId xmlns:r="http://schemas.openxmlformats.org/officeDocument/2006/relationships" id="258" r:id="Rd1a60234e192496e"/>
    <p:sldId xmlns:r="http://schemas.openxmlformats.org/officeDocument/2006/relationships" id="259" r:id="R908b0eee31b143c0"/>
    <p:sldId xmlns:r="http://schemas.openxmlformats.org/officeDocument/2006/relationships" id="260" r:id="Rd4a56946f114431f"/>
    <p:sldId xmlns:r="http://schemas.openxmlformats.org/officeDocument/2006/relationships" id="261" r:id="R9cd14ccafa3f44a9"/>
    <p:sldId xmlns:r="http://schemas.openxmlformats.org/officeDocument/2006/relationships" id="262" r:id="R8ddd14b38c0e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5c405b3e1488a" /><Relationship Type="http://schemas.openxmlformats.org/officeDocument/2006/relationships/slide" Target="/ppt/slides/slide1.xml" Id="R483e67c50ca04708" /><Relationship Type="http://schemas.openxmlformats.org/officeDocument/2006/relationships/slide" Target="/ppt/slides/slide2.xml" Id="R06c5cde8ec5d4bd8" /><Relationship Type="http://schemas.openxmlformats.org/officeDocument/2006/relationships/slide" Target="/ppt/slides/slide3.xml" Id="Rd1a60234e192496e" /><Relationship Type="http://schemas.openxmlformats.org/officeDocument/2006/relationships/slide" Target="/ppt/slides/slide4.xml" Id="R908b0eee31b143c0" /><Relationship Type="http://schemas.openxmlformats.org/officeDocument/2006/relationships/slide" Target="/ppt/slides/slide5.xml" Id="Rd4a56946f114431f" /><Relationship Type="http://schemas.openxmlformats.org/officeDocument/2006/relationships/slide" Target="/ppt/slides/slide6.xml" Id="R9cd14ccafa3f44a9" /><Relationship Type="http://schemas.openxmlformats.org/officeDocument/2006/relationships/slide" Target="/ppt/slides/slide7.xml" Id="R8ddd14b38c0e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f82d837d548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fb59f0a3b4e3c" /><Relationship Type="http://schemas.openxmlformats.org/officeDocument/2006/relationships/theme" Target="/ppt/slideMasters/theme/theme1.xml" Id="R0304278843b34e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fb59f0a3b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17b07ae2e4a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6d892a2e8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06bca4a33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88bd2a514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82b6c76ff4a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e07113c6b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a008987242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