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504ba9471a048f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1d51ba738b4b51"/>
  </p:sldMasterIdLst>
  <p:sldIdLst>
    <p:sldId xmlns:r="http://schemas.openxmlformats.org/officeDocument/2006/relationships" id="256" r:id="R706f38ad87e64552"/>
    <p:sldId xmlns:r="http://schemas.openxmlformats.org/officeDocument/2006/relationships" id="257" r:id="R18fde7d0efa74d6c"/>
    <p:sldId xmlns:r="http://schemas.openxmlformats.org/officeDocument/2006/relationships" id="258" r:id="Ree9afa9288c34f65"/>
    <p:sldId xmlns:r="http://schemas.openxmlformats.org/officeDocument/2006/relationships" id="259" r:id="Rab084566297f4db1"/>
    <p:sldId xmlns:r="http://schemas.openxmlformats.org/officeDocument/2006/relationships" id="260" r:id="Ra69a60230e9041cd"/>
    <p:sldId xmlns:r="http://schemas.openxmlformats.org/officeDocument/2006/relationships" id="261" r:id="R37641222dbc7437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1d51ba738b4b51" /><Relationship Type="http://schemas.openxmlformats.org/officeDocument/2006/relationships/slide" Target="/ppt/slides/slide1.xml" Id="R706f38ad87e64552" /><Relationship Type="http://schemas.openxmlformats.org/officeDocument/2006/relationships/slide" Target="/ppt/slides/slide2.xml" Id="R18fde7d0efa74d6c" /><Relationship Type="http://schemas.openxmlformats.org/officeDocument/2006/relationships/slide" Target="/ppt/slides/slide3.xml" Id="Ree9afa9288c34f65" /><Relationship Type="http://schemas.openxmlformats.org/officeDocument/2006/relationships/slide" Target="/ppt/slides/slide4.xml" Id="Rab084566297f4db1" /><Relationship Type="http://schemas.openxmlformats.org/officeDocument/2006/relationships/slide" Target="/ppt/slides/slide5.xml" Id="Ra69a60230e9041cd" /><Relationship Type="http://schemas.openxmlformats.org/officeDocument/2006/relationships/slide" Target="/ppt/slides/slide6.xml" Id="R37641222dbc7437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9bd3d9e2b6149b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08a6f7b8da4bc8" /><Relationship Type="http://schemas.openxmlformats.org/officeDocument/2006/relationships/theme" Target="/ppt/slideMasters/theme/theme1.xml" Id="R9a4f0bf73e83437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308a6f7b8da4bc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206e2e14c34b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b32a860a2a4d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6bc09e1d444d9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bb5a0ee86f42f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574a6c8c194fa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05461f0d334a9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P2EM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P2EM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P2EM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P2EM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P2EM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P2EM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Oskar Braatens veg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7024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920 337 708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P2EM AS</a:t>
            </a:r>
          </a:p>
        </p:txBody>
      </p:sp>
    </p:spTree>
  </p:cSld>
  <p:clrMapOvr>
    <a:masterClrMapping xmlns:a="http://schemas.openxmlformats.org/drawingml/2006/main"/>
  </p:clrMapOvr>
</p:sld>
</file>