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9d2b0ba3a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98e7132ac41fb"/>
  </p:sldMasterIdLst>
  <p:sldIdLst>
    <p:sldId xmlns:r="http://schemas.openxmlformats.org/officeDocument/2006/relationships" id="256" r:id="R5836c4abfdfb4e94"/>
    <p:sldId xmlns:r="http://schemas.openxmlformats.org/officeDocument/2006/relationships" id="257" r:id="R5ac5f48eebf44367"/>
    <p:sldId xmlns:r="http://schemas.openxmlformats.org/officeDocument/2006/relationships" id="258" r:id="R314e98eafb02409d"/>
    <p:sldId xmlns:r="http://schemas.openxmlformats.org/officeDocument/2006/relationships" id="259" r:id="Re9e9682def6d4a19"/>
    <p:sldId xmlns:r="http://schemas.openxmlformats.org/officeDocument/2006/relationships" id="260" r:id="R60daa07710404546"/>
    <p:sldId xmlns:r="http://schemas.openxmlformats.org/officeDocument/2006/relationships" id="261" r:id="R7a2571564de349c1"/>
    <p:sldId xmlns:r="http://schemas.openxmlformats.org/officeDocument/2006/relationships" id="262" r:id="R2d4e683b40b9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98e7132ac41fb" /><Relationship Type="http://schemas.openxmlformats.org/officeDocument/2006/relationships/slide" Target="/ppt/slides/slide1.xml" Id="R5836c4abfdfb4e94" /><Relationship Type="http://schemas.openxmlformats.org/officeDocument/2006/relationships/slide" Target="/ppt/slides/slide2.xml" Id="R5ac5f48eebf44367" /><Relationship Type="http://schemas.openxmlformats.org/officeDocument/2006/relationships/slide" Target="/ppt/slides/slide3.xml" Id="R314e98eafb02409d" /><Relationship Type="http://schemas.openxmlformats.org/officeDocument/2006/relationships/slide" Target="/ppt/slides/slide4.xml" Id="Re9e9682def6d4a19" /><Relationship Type="http://schemas.openxmlformats.org/officeDocument/2006/relationships/slide" Target="/ppt/slides/slide5.xml" Id="R60daa07710404546" /><Relationship Type="http://schemas.openxmlformats.org/officeDocument/2006/relationships/slide" Target="/ppt/slides/slide6.xml" Id="R7a2571564de349c1" /><Relationship Type="http://schemas.openxmlformats.org/officeDocument/2006/relationships/slide" Target="/ppt/slides/slide7.xml" Id="R2d4e683b40b9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98bd38f83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c22d7e36b4f31" /><Relationship Type="http://schemas.openxmlformats.org/officeDocument/2006/relationships/theme" Target="/ppt/slideMasters/theme/theme1.xml" Id="R6bf531147276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c22d7e36b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a15741fd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3efae86e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bdf67c64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d0d1880f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46a16366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9b019155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6d0c37fe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