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865ae7225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a6802d61be4e68"/>
  </p:sldMasterIdLst>
  <p:sldIdLst>
    <p:sldId xmlns:r="http://schemas.openxmlformats.org/officeDocument/2006/relationships" id="256" r:id="Rc7389d3492d44d75"/>
    <p:sldId xmlns:r="http://schemas.openxmlformats.org/officeDocument/2006/relationships" id="257" r:id="R4c7712cc377c4ddb"/>
    <p:sldId xmlns:r="http://schemas.openxmlformats.org/officeDocument/2006/relationships" id="258" r:id="R5f361e18488345d4"/>
    <p:sldId xmlns:r="http://schemas.openxmlformats.org/officeDocument/2006/relationships" id="259" r:id="Ree0a1a8321934ada"/>
    <p:sldId xmlns:r="http://schemas.openxmlformats.org/officeDocument/2006/relationships" id="260" r:id="R48c8a56a546d44e9"/>
    <p:sldId xmlns:r="http://schemas.openxmlformats.org/officeDocument/2006/relationships" id="261" r:id="Rcdbb2402645a40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6802d61be4e68" /><Relationship Type="http://schemas.openxmlformats.org/officeDocument/2006/relationships/slide" Target="/ppt/slides/slide1.xml" Id="Rc7389d3492d44d75" /><Relationship Type="http://schemas.openxmlformats.org/officeDocument/2006/relationships/slide" Target="/ppt/slides/slide2.xml" Id="R4c7712cc377c4ddb" /><Relationship Type="http://schemas.openxmlformats.org/officeDocument/2006/relationships/slide" Target="/ppt/slides/slide3.xml" Id="R5f361e18488345d4" /><Relationship Type="http://schemas.openxmlformats.org/officeDocument/2006/relationships/slide" Target="/ppt/slides/slide4.xml" Id="Ree0a1a8321934ada" /><Relationship Type="http://schemas.openxmlformats.org/officeDocument/2006/relationships/slide" Target="/ppt/slides/slide5.xml" Id="R48c8a56a546d44e9" /><Relationship Type="http://schemas.openxmlformats.org/officeDocument/2006/relationships/slide" Target="/ppt/slides/slide6.xml" Id="Rcdbb2402645a40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c5244f507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53297eea34848" /><Relationship Type="http://schemas.openxmlformats.org/officeDocument/2006/relationships/theme" Target="/ppt/slideMasters/theme/theme1.xml" Id="R0a2af5d18df048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d53297eea348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b2754ffd3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68594bd9942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13e714e6b4f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8f77df52441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34d5f600641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353c506bd47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K37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ADB-Senteret AS, 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920 321 828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K37 HOLDING AS</a:t>
            </a:r>
          </a:p>
        </p:txBody>
      </p:sp>
    </p:spTree>
  </p:cSld>
  <p:clrMapOvr>
    <a:masterClrMapping xmlns:a="http://schemas.openxmlformats.org/drawingml/2006/main"/>
  </p:clrMapOvr>
</p:sld>
</file>