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40bb396fb46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92bb3eb3b46b8"/>
  </p:sldMasterIdLst>
  <p:sldIdLst>
    <p:sldId xmlns:r="http://schemas.openxmlformats.org/officeDocument/2006/relationships" id="256" r:id="R842a60c0f4144394"/>
    <p:sldId xmlns:r="http://schemas.openxmlformats.org/officeDocument/2006/relationships" id="257" r:id="Ra17578919a804452"/>
    <p:sldId xmlns:r="http://schemas.openxmlformats.org/officeDocument/2006/relationships" id="258" r:id="R49b142111e6a4ba7"/>
    <p:sldId xmlns:r="http://schemas.openxmlformats.org/officeDocument/2006/relationships" id="259" r:id="Rb8eb5ee17e194743"/>
    <p:sldId xmlns:r="http://schemas.openxmlformats.org/officeDocument/2006/relationships" id="260" r:id="R119b69cdcb9c4c94"/>
    <p:sldId xmlns:r="http://schemas.openxmlformats.org/officeDocument/2006/relationships" id="261" r:id="R885d50fc1cdd4868"/>
    <p:sldId xmlns:r="http://schemas.openxmlformats.org/officeDocument/2006/relationships" id="262" r:id="R7bb570037628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92bb3eb3b46b8" /><Relationship Type="http://schemas.openxmlformats.org/officeDocument/2006/relationships/slide" Target="/ppt/slides/slide1.xml" Id="R842a60c0f4144394" /><Relationship Type="http://schemas.openxmlformats.org/officeDocument/2006/relationships/slide" Target="/ppt/slides/slide2.xml" Id="Ra17578919a804452" /><Relationship Type="http://schemas.openxmlformats.org/officeDocument/2006/relationships/slide" Target="/ppt/slides/slide3.xml" Id="R49b142111e6a4ba7" /><Relationship Type="http://schemas.openxmlformats.org/officeDocument/2006/relationships/slide" Target="/ppt/slides/slide4.xml" Id="Rb8eb5ee17e194743" /><Relationship Type="http://schemas.openxmlformats.org/officeDocument/2006/relationships/slide" Target="/ppt/slides/slide5.xml" Id="R119b69cdcb9c4c94" /><Relationship Type="http://schemas.openxmlformats.org/officeDocument/2006/relationships/slide" Target="/ppt/slides/slide6.xml" Id="R885d50fc1cdd4868" /><Relationship Type="http://schemas.openxmlformats.org/officeDocument/2006/relationships/slide" Target="/ppt/slides/slide7.xml" Id="R7bb570037628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7010e9e1b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e151552a840d2" /><Relationship Type="http://schemas.openxmlformats.org/officeDocument/2006/relationships/theme" Target="/ppt/slideMasters/theme/theme1.xml" Id="R5a6024dda267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e151552a8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5ca733d2c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c1d521298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87611e1eb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817e6a74c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0c1dd79cb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9b7794258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673ca2e4a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INVEST AS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11 063 052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MAGNE ARNOLD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KAROLINE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KIKKA JOHNSEN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MARIANNE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v/Magne Nauste, Naustevegen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920 312 594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