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2dcdb750e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b6b51ebeb40e5"/>
  </p:sldMasterIdLst>
  <p:sldIdLst>
    <p:sldId xmlns:r="http://schemas.openxmlformats.org/officeDocument/2006/relationships" id="256" r:id="Rbf0c6933ac684a31"/>
    <p:sldId xmlns:r="http://schemas.openxmlformats.org/officeDocument/2006/relationships" id="257" r:id="R3358d28fc3ab46e7"/>
    <p:sldId xmlns:r="http://schemas.openxmlformats.org/officeDocument/2006/relationships" id="258" r:id="Rb08bf3e7e4334fb2"/>
    <p:sldId xmlns:r="http://schemas.openxmlformats.org/officeDocument/2006/relationships" id="259" r:id="Rd7386900f7944313"/>
    <p:sldId xmlns:r="http://schemas.openxmlformats.org/officeDocument/2006/relationships" id="260" r:id="R5a4914bcfd6e4475"/>
    <p:sldId xmlns:r="http://schemas.openxmlformats.org/officeDocument/2006/relationships" id="261" r:id="R553344c3952042c9"/>
    <p:sldId xmlns:r="http://schemas.openxmlformats.org/officeDocument/2006/relationships" id="262" r:id="Ra51a1e6d2f56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b6b51ebeb40e5" /><Relationship Type="http://schemas.openxmlformats.org/officeDocument/2006/relationships/slide" Target="/ppt/slides/slide1.xml" Id="Rbf0c6933ac684a31" /><Relationship Type="http://schemas.openxmlformats.org/officeDocument/2006/relationships/slide" Target="/ppt/slides/slide2.xml" Id="R3358d28fc3ab46e7" /><Relationship Type="http://schemas.openxmlformats.org/officeDocument/2006/relationships/slide" Target="/ppt/slides/slide3.xml" Id="Rb08bf3e7e4334fb2" /><Relationship Type="http://schemas.openxmlformats.org/officeDocument/2006/relationships/slide" Target="/ppt/slides/slide4.xml" Id="Rd7386900f7944313" /><Relationship Type="http://schemas.openxmlformats.org/officeDocument/2006/relationships/slide" Target="/ppt/slides/slide5.xml" Id="R5a4914bcfd6e4475" /><Relationship Type="http://schemas.openxmlformats.org/officeDocument/2006/relationships/slide" Target="/ppt/slides/slide6.xml" Id="R553344c3952042c9" /><Relationship Type="http://schemas.openxmlformats.org/officeDocument/2006/relationships/slide" Target="/ppt/slides/slide7.xml" Id="Ra51a1e6d2f56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09e7da4dc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947a6fa68432a" /><Relationship Type="http://schemas.openxmlformats.org/officeDocument/2006/relationships/theme" Target="/ppt/slideMasters/theme/theme1.xml" Id="R132d89f59205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947a6fa68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0b1256134a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8feae02e8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760611f7a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933c1dc46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ca986b2d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af18af0274d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94a13ddd1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KRISTINE FLATAUKAN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