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283006638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87b0b8afd42b0"/>
  </p:sldMasterIdLst>
  <p:sldIdLst>
    <p:sldId xmlns:r="http://schemas.openxmlformats.org/officeDocument/2006/relationships" id="256" r:id="R74c6f1cc413b4dcb"/>
    <p:sldId xmlns:r="http://schemas.openxmlformats.org/officeDocument/2006/relationships" id="257" r:id="R4debfb960a4b46da"/>
    <p:sldId xmlns:r="http://schemas.openxmlformats.org/officeDocument/2006/relationships" id="258" r:id="Rcae00e05bef843c8"/>
    <p:sldId xmlns:r="http://schemas.openxmlformats.org/officeDocument/2006/relationships" id="259" r:id="R070603a51c754565"/>
    <p:sldId xmlns:r="http://schemas.openxmlformats.org/officeDocument/2006/relationships" id="260" r:id="R3e6dc8674c5a427d"/>
    <p:sldId xmlns:r="http://schemas.openxmlformats.org/officeDocument/2006/relationships" id="261" r:id="Ra83a76d2c9874178"/>
    <p:sldId xmlns:r="http://schemas.openxmlformats.org/officeDocument/2006/relationships" id="262" r:id="Rf82603d56503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87b0b8afd42b0" /><Relationship Type="http://schemas.openxmlformats.org/officeDocument/2006/relationships/slide" Target="/ppt/slides/slide1.xml" Id="R74c6f1cc413b4dcb" /><Relationship Type="http://schemas.openxmlformats.org/officeDocument/2006/relationships/slide" Target="/ppt/slides/slide2.xml" Id="R4debfb960a4b46da" /><Relationship Type="http://schemas.openxmlformats.org/officeDocument/2006/relationships/slide" Target="/ppt/slides/slide3.xml" Id="Rcae00e05bef843c8" /><Relationship Type="http://schemas.openxmlformats.org/officeDocument/2006/relationships/slide" Target="/ppt/slides/slide4.xml" Id="R070603a51c754565" /><Relationship Type="http://schemas.openxmlformats.org/officeDocument/2006/relationships/slide" Target="/ppt/slides/slide5.xml" Id="R3e6dc8674c5a427d" /><Relationship Type="http://schemas.openxmlformats.org/officeDocument/2006/relationships/slide" Target="/ppt/slides/slide6.xml" Id="Ra83a76d2c9874178" /><Relationship Type="http://schemas.openxmlformats.org/officeDocument/2006/relationships/slide" Target="/ppt/slides/slide7.xml" Id="Rf82603d56503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4123e15b5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52a5684c247e1" /><Relationship Type="http://schemas.openxmlformats.org/officeDocument/2006/relationships/theme" Target="/ppt/slideMasters/theme/theme1.xml" Id="Rec90be1b81dc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52a5684c2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f8cc2b96a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6c7ec4fb7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760641755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f203fd056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38dcd1efa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533e3a8dd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2c50fd3b9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HEGGARD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−778 694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5 782 440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6 295 153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HEGGARD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Trestakkveien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920 275 117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HEGGARD AS</a:t>
            </a:r>
          </a:p>
        </p:txBody>
      </p:sp>
    </p:spTree>
  </p:cSld>
  <p:clrMapOvr>
    <a:masterClrMapping xmlns:a="http://schemas.openxmlformats.org/drawingml/2006/main"/>
  </p:clrMapOvr>
</p:sld>
</file>