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7f8ac39e6f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79b59918c84901"/>
  </p:sldMasterIdLst>
  <p:sldIdLst>
    <p:sldId xmlns:r="http://schemas.openxmlformats.org/officeDocument/2006/relationships" id="256" r:id="R6f9240e58f754eae"/>
    <p:sldId xmlns:r="http://schemas.openxmlformats.org/officeDocument/2006/relationships" id="257" r:id="R0c7cd8dce2a04581"/>
    <p:sldId xmlns:r="http://schemas.openxmlformats.org/officeDocument/2006/relationships" id="258" r:id="R87617d8f517a4d2c"/>
    <p:sldId xmlns:r="http://schemas.openxmlformats.org/officeDocument/2006/relationships" id="259" r:id="R63b372cdc0c44090"/>
    <p:sldId xmlns:r="http://schemas.openxmlformats.org/officeDocument/2006/relationships" id="260" r:id="R686beb28e3434fec"/>
    <p:sldId xmlns:r="http://schemas.openxmlformats.org/officeDocument/2006/relationships" id="261" r:id="Rab6c62f5cf034bcf"/>
    <p:sldId xmlns:r="http://schemas.openxmlformats.org/officeDocument/2006/relationships" id="262" r:id="R929134af4f474a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9b59918c84901" /><Relationship Type="http://schemas.openxmlformats.org/officeDocument/2006/relationships/slide" Target="/ppt/slides/slide1.xml" Id="R6f9240e58f754eae" /><Relationship Type="http://schemas.openxmlformats.org/officeDocument/2006/relationships/slide" Target="/ppt/slides/slide2.xml" Id="R0c7cd8dce2a04581" /><Relationship Type="http://schemas.openxmlformats.org/officeDocument/2006/relationships/slide" Target="/ppt/slides/slide3.xml" Id="R87617d8f517a4d2c" /><Relationship Type="http://schemas.openxmlformats.org/officeDocument/2006/relationships/slide" Target="/ppt/slides/slide4.xml" Id="R63b372cdc0c44090" /><Relationship Type="http://schemas.openxmlformats.org/officeDocument/2006/relationships/slide" Target="/ppt/slides/slide5.xml" Id="R686beb28e3434fec" /><Relationship Type="http://schemas.openxmlformats.org/officeDocument/2006/relationships/slide" Target="/ppt/slides/slide6.xml" Id="Rab6c62f5cf034bcf" /><Relationship Type="http://schemas.openxmlformats.org/officeDocument/2006/relationships/slide" Target="/ppt/slides/slide7.xml" Id="R929134af4f474a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91919c19040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b1b27e2e2457c" /><Relationship Type="http://schemas.openxmlformats.org/officeDocument/2006/relationships/theme" Target="/ppt/slideMasters/theme/theme1.xml" Id="R34ae68bc24b0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2b1b27e2e2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27b8e3ab3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c06d166aa45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fb3d1e18f45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ae5c0e8e544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c28c2120a41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54552ca0b44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f6bc45c9a4d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3 003 388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HAABETH MIKKEL ASKHEIM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Mikkel Haabeth, Arne Garborgs veg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