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f5189f4e1047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91c9351bfe4494"/>
  </p:sldMasterIdLst>
  <p:sldIdLst>
    <p:sldId xmlns:r="http://schemas.openxmlformats.org/officeDocument/2006/relationships" id="256" r:id="Raa0f9881f409493d"/>
    <p:sldId xmlns:r="http://schemas.openxmlformats.org/officeDocument/2006/relationships" id="257" r:id="R631430755e5d4b58"/>
    <p:sldId xmlns:r="http://schemas.openxmlformats.org/officeDocument/2006/relationships" id="258" r:id="R344fa806d7754181"/>
    <p:sldId xmlns:r="http://schemas.openxmlformats.org/officeDocument/2006/relationships" id="259" r:id="Rbe24bddec8df4d27"/>
    <p:sldId xmlns:r="http://schemas.openxmlformats.org/officeDocument/2006/relationships" id="260" r:id="Ra83d7dd886244a1f"/>
    <p:sldId xmlns:r="http://schemas.openxmlformats.org/officeDocument/2006/relationships" id="261" r:id="Ra12b7d5ae46a41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91c9351bfe4494" /><Relationship Type="http://schemas.openxmlformats.org/officeDocument/2006/relationships/slide" Target="/ppt/slides/slide1.xml" Id="Raa0f9881f409493d" /><Relationship Type="http://schemas.openxmlformats.org/officeDocument/2006/relationships/slide" Target="/ppt/slides/slide2.xml" Id="R631430755e5d4b58" /><Relationship Type="http://schemas.openxmlformats.org/officeDocument/2006/relationships/slide" Target="/ppt/slides/slide3.xml" Id="R344fa806d7754181" /><Relationship Type="http://schemas.openxmlformats.org/officeDocument/2006/relationships/slide" Target="/ppt/slides/slide4.xml" Id="Rbe24bddec8df4d27" /><Relationship Type="http://schemas.openxmlformats.org/officeDocument/2006/relationships/slide" Target="/ppt/slides/slide5.xml" Id="Ra83d7dd886244a1f" /><Relationship Type="http://schemas.openxmlformats.org/officeDocument/2006/relationships/slide" Target="/ppt/slides/slide6.xml" Id="Ra12b7d5ae46a41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852c2bd24f4f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8ccba46d24871" /><Relationship Type="http://schemas.openxmlformats.org/officeDocument/2006/relationships/theme" Target="/ppt/slideMasters/theme/theme1.xml" Id="R10a0e254ee774b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28ccba46d248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d6472730e47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eb17ad20042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62d21979648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60154e06649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c918cbf4e45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25664ab3244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Mikkel Haabeth, Arne Garborgs veg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920 209 459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REV1 AS</a:t>
            </a:r>
          </a:p>
        </p:txBody>
      </p:sp>
    </p:spTree>
  </p:cSld>
  <p:clrMapOvr>
    <a:masterClrMapping xmlns:a="http://schemas.openxmlformats.org/drawingml/2006/main"/>
  </p:clrMapOvr>
</p:sld>
</file>