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fb25ad94ec4e5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c1dfc6c3194907"/>
  </p:sldMasterIdLst>
  <p:sldIdLst>
    <p:sldId xmlns:r="http://schemas.openxmlformats.org/officeDocument/2006/relationships" id="256" r:id="Rfd9eabb02f5b40d3"/>
    <p:sldId xmlns:r="http://schemas.openxmlformats.org/officeDocument/2006/relationships" id="257" r:id="R37a285ac8cf94698"/>
    <p:sldId xmlns:r="http://schemas.openxmlformats.org/officeDocument/2006/relationships" id="258" r:id="R9e7404d7b61347b4"/>
    <p:sldId xmlns:r="http://schemas.openxmlformats.org/officeDocument/2006/relationships" id="259" r:id="R201c489ad3604299"/>
    <p:sldId xmlns:r="http://schemas.openxmlformats.org/officeDocument/2006/relationships" id="260" r:id="R33991a2a06c94728"/>
    <p:sldId xmlns:r="http://schemas.openxmlformats.org/officeDocument/2006/relationships" id="261" r:id="R97c5032a5a124c19"/>
    <p:sldId xmlns:r="http://schemas.openxmlformats.org/officeDocument/2006/relationships" id="262" r:id="R3648a6d0ad2941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c1dfc6c3194907" /><Relationship Type="http://schemas.openxmlformats.org/officeDocument/2006/relationships/slide" Target="/ppt/slides/slide1.xml" Id="Rfd9eabb02f5b40d3" /><Relationship Type="http://schemas.openxmlformats.org/officeDocument/2006/relationships/slide" Target="/ppt/slides/slide2.xml" Id="R37a285ac8cf94698" /><Relationship Type="http://schemas.openxmlformats.org/officeDocument/2006/relationships/slide" Target="/ppt/slides/slide3.xml" Id="R9e7404d7b61347b4" /><Relationship Type="http://schemas.openxmlformats.org/officeDocument/2006/relationships/slide" Target="/ppt/slides/slide4.xml" Id="R201c489ad3604299" /><Relationship Type="http://schemas.openxmlformats.org/officeDocument/2006/relationships/slide" Target="/ppt/slides/slide5.xml" Id="R33991a2a06c94728" /><Relationship Type="http://schemas.openxmlformats.org/officeDocument/2006/relationships/slide" Target="/ppt/slides/slide6.xml" Id="R97c5032a5a124c19" /><Relationship Type="http://schemas.openxmlformats.org/officeDocument/2006/relationships/slide" Target="/ppt/slides/slide7.xml" Id="R3648a6d0ad2941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5e930ad2fb45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273720a9d4fc4" /><Relationship Type="http://schemas.openxmlformats.org/officeDocument/2006/relationships/theme" Target="/ppt/slideMasters/theme/theme1.xml" Id="R4abf6029f36a44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3273720a9d4f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88b8e2a69546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77c133a554d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0bd290b344a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cdbc0d2b5641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297c8393b24b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3ff042bc246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15ea830cb249b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IHS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IHS REVISJON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17 734 819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4 612 990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3 545 642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4 094 502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8 220 025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STIKHOLMEN INGE-HENNING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15 06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www.ihsrevisjon.no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920 206 611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IHS REVISJON AS</a:t>
            </a:r>
          </a:p>
        </p:txBody>
      </p:sp>
    </p:spTree>
  </p:cSld>
  <p:clrMapOvr>
    <a:masterClrMapping xmlns:a="http://schemas.openxmlformats.org/drawingml/2006/main"/>
  </p:clrMapOvr>
</p:sld>
</file>