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3f1ab1c8d640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f0c6231b15468d"/>
  </p:sldMasterIdLst>
  <p:sldIdLst>
    <p:sldId xmlns:r="http://schemas.openxmlformats.org/officeDocument/2006/relationships" id="256" r:id="R7346b4f9ec904b11"/>
    <p:sldId xmlns:r="http://schemas.openxmlformats.org/officeDocument/2006/relationships" id="257" r:id="R852638e65b514a26"/>
    <p:sldId xmlns:r="http://schemas.openxmlformats.org/officeDocument/2006/relationships" id="258" r:id="Rc93d373b6d154368"/>
    <p:sldId xmlns:r="http://schemas.openxmlformats.org/officeDocument/2006/relationships" id="259" r:id="Raa85fd57dff54ed4"/>
    <p:sldId xmlns:r="http://schemas.openxmlformats.org/officeDocument/2006/relationships" id="260" r:id="Rfe138024e5bc46c7"/>
    <p:sldId xmlns:r="http://schemas.openxmlformats.org/officeDocument/2006/relationships" id="261" r:id="Re29d9e7100f24286"/>
    <p:sldId xmlns:r="http://schemas.openxmlformats.org/officeDocument/2006/relationships" id="262" r:id="R1714859d0d1249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f0c6231b15468d" /><Relationship Type="http://schemas.openxmlformats.org/officeDocument/2006/relationships/slide" Target="/ppt/slides/slide1.xml" Id="R7346b4f9ec904b11" /><Relationship Type="http://schemas.openxmlformats.org/officeDocument/2006/relationships/slide" Target="/ppt/slides/slide2.xml" Id="R852638e65b514a26" /><Relationship Type="http://schemas.openxmlformats.org/officeDocument/2006/relationships/slide" Target="/ppt/slides/slide3.xml" Id="Rc93d373b6d154368" /><Relationship Type="http://schemas.openxmlformats.org/officeDocument/2006/relationships/slide" Target="/ppt/slides/slide4.xml" Id="Raa85fd57dff54ed4" /><Relationship Type="http://schemas.openxmlformats.org/officeDocument/2006/relationships/slide" Target="/ppt/slides/slide5.xml" Id="Rfe138024e5bc46c7" /><Relationship Type="http://schemas.openxmlformats.org/officeDocument/2006/relationships/slide" Target="/ppt/slides/slide6.xml" Id="Re29d9e7100f24286" /><Relationship Type="http://schemas.openxmlformats.org/officeDocument/2006/relationships/slide" Target="/ppt/slides/slide7.xml" Id="R1714859d0d1249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4d41fb24c24e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dc9d35aad145b5" /><Relationship Type="http://schemas.openxmlformats.org/officeDocument/2006/relationships/theme" Target="/ppt/slideMasters/theme/theme1.xml" Id="Rc5746df3a22846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dc9d35aad145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3b005317f946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723451d95847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2fe4b1721144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869296231547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bd9180b12b4f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e972349e3141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474157718f40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V1 NORDIC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V1 NORDIC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V1 NORDIC AS ble etablert [år] og holder til i Drøbak.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V1 NORDIC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V1 NORDIC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V1 NORDIC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−846 825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−840 868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110 073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317 328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V1 NORDIC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V1 NORDIC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Øierudåsen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1449 Drøbak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920 178 413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V1 NORDIC AS</a:t>
            </a:r>
          </a:p>
        </p:txBody>
      </p:sp>
    </p:spTree>
  </p:cSld>
  <p:clrMapOvr>
    <a:masterClrMapping xmlns:a="http://schemas.openxmlformats.org/drawingml/2006/main"/>
  </p:clrMapOvr>
</p:sld>
</file>