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b63576f90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e360017444019"/>
  </p:sldMasterIdLst>
  <p:sldIdLst>
    <p:sldId xmlns:r="http://schemas.openxmlformats.org/officeDocument/2006/relationships" id="256" r:id="Rf4074ab1db6d4ac0"/>
    <p:sldId xmlns:r="http://schemas.openxmlformats.org/officeDocument/2006/relationships" id="257" r:id="R79c5642f8b2b4ad1"/>
    <p:sldId xmlns:r="http://schemas.openxmlformats.org/officeDocument/2006/relationships" id="258" r:id="Reaebadb925864858"/>
    <p:sldId xmlns:r="http://schemas.openxmlformats.org/officeDocument/2006/relationships" id="259" r:id="R1a7c249dffd3443c"/>
    <p:sldId xmlns:r="http://schemas.openxmlformats.org/officeDocument/2006/relationships" id="260" r:id="R2f2d29ad416b4dc4"/>
    <p:sldId xmlns:r="http://schemas.openxmlformats.org/officeDocument/2006/relationships" id="261" r:id="R0bb8db7b33274ada"/>
    <p:sldId xmlns:r="http://schemas.openxmlformats.org/officeDocument/2006/relationships" id="262" r:id="Rada4da60edc7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e360017444019" /><Relationship Type="http://schemas.openxmlformats.org/officeDocument/2006/relationships/slide" Target="/ppt/slides/slide1.xml" Id="Rf4074ab1db6d4ac0" /><Relationship Type="http://schemas.openxmlformats.org/officeDocument/2006/relationships/slide" Target="/ppt/slides/slide2.xml" Id="R79c5642f8b2b4ad1" /><Relationship Type="http://schemas.openxmlformats.org/officeDocument/2006/relationships/slide" Target="/ppt/slides/slide3.xml" Id="Reaebadb925864858" /><Relationship Type="http://schemas.openxmlformats.org/officeDocument/2006/relationships/slide" Target="/ppt/slides/slide4.xml" Id="R1a7c249dffd3443c" /><Relationship Type="http://schemas.openxmlformats.org/officeDocument/2006/relationships/slide" Target="/ppt/slides/slide5.xml" Id="R2f2d29ad416b4dc4" /><Relationship Type="http://schemas.openxmlformats.org/officeDocument/2006/relationships/slide" Target="/ppt/slides/slide6.xml" Id="R0bb8db7b33274ada" /><Relationship Type="http://schemas.openxmlformats.org/officeDocument/2006/relationships/slide" Target="/ppt/slides/slide7.xml" Id="Rada4da60edc7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90dc1de664b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094551e44f7a" /><Relationship Type="http://schemas.openxmlformats.org/officeDocument/2006/relationships/theme" Target="/ppt/slideMasters/theme/theme1.xml" Id="Rf731030722a5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9094551e4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460eff2ee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c9108cd53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f55b56677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137303c22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ec69a0700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66b0fdd2946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4bdb1800c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HOKAHEY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HOKAHEY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14 084 309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92 026 731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SIGVART KAADA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Kaada, Camilla Colletts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920 177 646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HOKAHEY AS</a:t>
            </a:r>
          </a:p>
        </p:txBody>
      </p:sp>
    </p:spTree>
  </p:cSld>
  <p:clrMapOvr>
    <a:masterClrMapping xmlns:a="http://schemas.openxmlformats.org/drawingml/2006/main"/>
  </p:clrMapOvr>
</p:sld>
</file>