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bdedd5c4b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3ea8450694ca2"/>
  </p:sldMasterIdLst>
  <p:sldIdLst>
    <p:sldId xmlns:r="http://schemas.openxmlformats.org/officeDocument/2006/relationships" id="256" r:id="Rd0584fadbd564912"/>
    <p:sldId xmlns:r="http://schemas.openxmlformats.org/officeDocument/2006/relationships" id="257" r:id="R010100d4464b42e0"/>
    <p:sldId xmlns:r="http://schemas.openxmlformats.org/officeDocument/2006/relationships" id="258" r:id="R06f9b594a9d34cf9"/>
    <p:sldId xmlns:r="http://schemas.openxmlformats.org/officeDocument/2006/relationships" id="259" r:id="R06f04fecb59f4869"/>
    <p:sldId xmlns:r="http://schemas.openxmlformats.org/officeDocument/2006/relationships" id="260" r:id="R79fca42897884565"/>
    <p:sldId xmlns:r="http://schemas.openxmlformats.org/officeDocument/2006/relationships" id="261" r:id="R94e560d3238347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3ea8450694ca2" /><Relationship Type="http://schemas.openxmlformats.org/officeDocument/2006/relationships/slide" Target="/ppt/slides/slide1.xml" Id="Rd0584fadbd564912" /><Relationship Type="http://schemas.openxmlformats.org/officeDocument/2006/relationships/slide" Target="/ppt/slides/slide2.xml" Id="R010100d4464b42e0" /><Relationship Type="http://schemas.openxmlformats.org/officeDocument/2006/relationships/slide" Target="/ppt/slides/slide3.xml" Id="R06f9b594a9d34cf9" /><Relationship Type="http://schemas.openxmlformats.org/officeDocument/2006/relationships/slide" Target="/ppt/slides/slide4.xml" Id="R06f04fecb59f4869" /><Relationship Type="http://schemas.openxmlformats.org/officeDocument/2006/relationships/slide" Target="/ppt/slides/slide5.xml" Id="R79fca42897884565" /><Relationship Type="http://schemas.openxmlformats.org/officeDocument/2006/relationships/slide" Target="/ppt/slides/slide6.xml" Id="R94e560d3238347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d080d54224d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b3bea3dd948e2" /><Relationship Type="http://schemas.openxmlformats.org/officeDocument/2006/relationships/theme" Target="/ppt/slideMasters/theme/theme1.xml" Id="Rfce71e9fc3bf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0b3bea3dd9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42deba258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670961e0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50de38fc5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0b8c38392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bf96db462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524b5138549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HOKAHEY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Kaada, Camilla Colletts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920 177 646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