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8ad2e3a9301467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492fff1414c497f"/>
  </p:sldMasterIdLst>
  <p:sldIdLst>
    <p:sldId xmlns:r="http://schemas.openxmlformats.org/officeDocument/2006/relationships" id="256" r:id="Raba7d0acf9974e4a"/>
    <p:sldId xmlns:r="http://schemas.openxmlformats.org/officeDocument/2006/relationships" id="257" r:id="Rc535e3b7bc0d4668"/>
    <p:sldId xmlns:r="http://schemas.openxmlformats.org/officeDocument/2006/relationships" id="258" r:id="Rb0c43a8c67d241ed"/>
    <p:sldId xmlns:r="http://schemas.openxmlformats.org/officeDocument/2006/relationships" id="259" r:id="R67cd5dc87b0f48d7"/>
    <p:sldId xmlns:r="http://schemas.openxmlformats.org/officeDocument/2006/relationships" id="260" r:id="R94bcc73c662a4127"/>
    <p:sldId xmlns:r="http://schemas.openxmlformats.org/officeDocument/2006/relationships" id="261" r:id="R9672024deced4f47"/>
    <p:sldId xmlns:r="http://schemas.openxmlformats.org/officeDocument/2006/relationships" id="262" r:id="Rcf018c3c2ef1437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492fff1414c497f" /><Relationship Type="http://schemas.openxmlformats.org/officeDocument/2006/relationships/slide" Target="/ppt/slides/slide1.xml" Id="Raba7d0acf9974e4a" /><Relationship Type="http://schemas.openxmlformats.org/officeDocument/2006/relationships/slide" Target="/ppt/slides/slide2.xml" Id="Rc535e3b7bc0d4668" /><Relationship Type="http://schemas.openxmlformats.org/officeDocument/2006/relationships/slide" Target="/ppt/slides/slide3.xml" Id="Rb0c43a8c67d241ed" /><Relationship Type="http://schemas.openxmlformats.org/officeDocument/2006/relationships/slide" Target="/ppt/slides/slide4.xml" Id="R67cd5dc87b0f48d7" /><Relationship Type="http://schemas.openxmlformats.org/officeDocument/2006/relationships/slide" Target="/ppt/slides/slide5.xml" Id="R94bcc73c662a4127" /><Relationship Type="http://schemas.openxmlformats.org/officeDocument/2006/relationships/slide" Target="/ppt/slides/slide6.xml" Id="R9672024deced4f47" /><Relationship Type="http://schemas.openxmlformats.org/officeDocument/2006/relationships/slide" Target="/ppt/slides/slide7.xml" Id="Rcf018c3c2ef1437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5833ddc0c75455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6c26537d7af48e8" /><Relationship Type="http://schemas.openxmlformats.org/officeDocument/2006/relationships/theme" Target="/ppt/slideMasters/theme/theme1.xml" Id="Rdc394cd52e8f4ea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6c26537d7af48e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64c86a429b840d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b1c8bcc2e145b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f9afa9f67c641d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04343a6101344a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c60ae341b654fb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793fef4313424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28aa3690c1b45c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ONS 2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ONS 2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ONS 2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ONS 2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ONS 2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ONS 2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−25 621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−15 425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341 238 593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341 238 593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ONS 2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OLAV NILS SUNDE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ONS 2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Bryggegata 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0250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23 11 86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www.onsunde.no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920 171 095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ONS 2 AS</a:t>
            </a:r>
          </a:p>
        </p:txBody>
      </p:sp>
    </p:spTree>
  </p:cSld>
  <p:clrMapOvr>
    <a:masterClrMapping xmlns:a="http://schemas.openxmlformats.org/drawingml/2006/main"/>
  </p:clrMapOvr>
</p:sld>
</file>