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20175c7e8f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1dcf7007484ab2"/>
  </p:sldMasterIdLst>
  <p:sldIdLst>
    <p:sldId xmlns:r="http://schemas.openxmlformats.org/officeDocument/2006/relationships" id="256" r:id="Rab836046ff924fc7"/>
    <p:sldId xmlns:r="http://schemas.openxmlformats.org/officeDocument/2006/relationships" id="257" r:id="Re760cfb28f904a40"/>
    <p:sldId xmlns:r="http://schemas.openxmlformats.org/officeDocument/2006/relationships" id="258" r:id="Ra11c0579f12b4555"/>
    <p:sldId xmlns:r="http://schemas.openxmlformats.org/officeDocument/2006/relationships" id="259" r:id="R2aa1bcf60ef94939"/>
    <p:sldId xmlns:r="http://schemas.openxmlformats.org/officeDocument/2006/relationships" id="260" r:id="R481e45721538460a"/>
    <p:sldId xmlns:r="http://schemas.openxmlformats.org/officeDocument/2006/relationships" id="261" r:id="R20f5aa1cf3214bf5"/>
    <p:sldId xmlns:r="http://schemas.openxmlformats.org/officeDocument/2006/relationships" id="262" r:id="Rc4482bc6f3ab46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dcf7007484ab2" /><Relationship Type="http://schemas.openxmlformats.org/officeDocument/2006/relationships/slide" Target="/ppt/slides/slide1.xml" Id="Rab836046ff924fc7" /><Relationship Type="http://schemas.openxmlformats.org/officeDocument/2006/relationships/slide" Target="/ppt/slides/slide2.xml" Id="Re760cfb28f904a40" /><Relationship Type="http://schemas.openxmlformats.org/officeDocument/2006/relationships/slide" Target="/ppt/slides/slide3.xml" Id="Ra11c0579f12b4555" /><Relationship Type="http://schemas.openxmlformats.org/officeDocument/2006/relationships/slide" Target="/ppt/slides/slide4.xml" Id="R2aa1bcf60ef94939" /><Relationship Type="http://schemas.openxmlformats.org/officeDocument/2006/relationships/slide" Target="/ppt/slides/slide5.xml" Id="R481e45721538460a" /><Relationship Type="http://schemas.openxmlformats.org/officeDocument/2006/relationships/slide" Target="/ppt/slides/slide6.xml" Id="R20f5aa1cf3214bf5" /><Relationship Type="http://schemas.openxmlformats.org/officeDocument/2006/relationships/slide" Target="/ppt/slides/slide7.xml" Id="Rc4482bc6f3ab46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d7929da494d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f4a30b86245ce" /><Relationship Type="http://schemas.openxmlformats.org/officeDocument/2006/relationships/theme" Target="/ppt/slideMasters/theme/theme1.xml" Id="R0ed4668569ba41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bf4a30b86245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b55c7c408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c64d6b7754d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7c11b5d1d4a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7a87046d040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e62666fb545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4495c14b746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fcc1ca17942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