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c7d1fb1ee8c484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fa1169009844c4a"/>
  </p:sldMasterIdLst>
  <p:sldIdLst>
    <p:sldId xmlns:r="http://schemas.openxmlformats.org/officeDocument/2006/relationships" id="256" r:id="Reb5fe5a5116349ac"/>
    <p:sldId xmlns:r="http://schemas.openxmlformats.org/officeDocument/2006/relationships" id="257" r:id="Rc98a9d44004a4d7e"/>
    <p:sldId xmlns:r="http://schemas.openxmlformats.org/officeDocument/2006/relationships" id="258" r:id="R1775613f1190414e"/>
    <p:sldId xmlns:r="http://schemas.openxmlformats.org/officeDocument/2006/relationships" id="259" r:id="R3eb33735427346a0"/>
    <p:sldId xmlns:r="http://schemas.openxmlformats.org/officeDocument/2006/relationships" id="260" r:id="Rdc51acc13a764868"/>
    <p:sldId xmlns:r="http://schemas.openxmlformats.org/officeDocument/2006/relationships" id="261" r:id="R7e154de18549443a"/>
    <p:sldId xmlns:r="http://schemas.openxmlformats.org/officeDocument/2006/relationships" id="262" r:id="R4a07be7326bf40c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a1169009844c4a" /><Relationship Type="http://schemas.openxmlformats.org/officeDocument/2006/relationships/slide" Target="/ppt/slides/slide1.xml" Id="Reb5fe5a5116349ac" /><Relationship Type="http://schemas.openxmlformats.org/officeDocument/2006/relationships/slide" Target="/ppt/slides/slide2.xml" Id="Rc98a9d44004a4d7e" /><Relationship Type="http://schemas.openxmlformats.org/officeDocument/2006/relationships/slide" Target="/ppt/slides/slide3.xml" Id="R1775613f1190414e" /><Relationship Type="http://schemas.openxmlformats.org/officeDocument/2006/relationships/slide" Target="/ppt/slides/slide4.xml" Id="R3eb33735427346a0" /><Relationship Type="http://schemas.openxmlformats.org/officeDocument/2006/relationships/slide" Target="/ppt/slides/slide5.xml" Id="Rdc51acc13a764868" /><Relationship Type="http://schemas.openxmlformats.org/officeDocument/2006/relationships/slide" Target="/ppt/slides/slide6.xml" Id="R7e154de18549443a" /><Relationship Type="http://schemas.openxmlformats.org/officeDocument/2006/relationships/slide" Target="/ppt/slides/slide7.xml" Id="R4a07be7326bf40c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ed05b56eab4b8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69c96b94e84c99" /><Relationship Type="http://schemas.openxmlformats.org/officeDocument/2006/relationships/theme" Target="/ppt/slideMasters/theme/theme1.xml" Id="R59912d67c6ca436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a69c96b94e84c9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6ba28b3d0e458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9c5a9cf4a5435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d1165348994d9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144825c521495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85f78b08834ae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e4c498944b48f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290fe4f3d4429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ROLF NILSEN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ROLF NILSEN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ROLF NILSEN HOLDING AS ble etablert [år] og holder til i Kvinesdal.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ROLF NILSEN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ROLF NILSEN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ROLF NILSEN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−35 970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4 063 521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3 384 130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3 388 001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ROLF NILSEN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ROLF NILSEN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ROLF NILSEN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Nesgata 22A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4480 Kvinesdal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920 148 131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ROLF NILSEN HOLDING AS</a:t>
            </a:r>
          </a:p>
        </p:txBody>
      </p:sp>
    </p:spTree>
  </p:cSld>
  <p:clrMapOvr>
    <a:masterClrMapping xmlns:a="http://schemas.openxmlformats.org/drawingml/2006/main"/>
  </p:clrMapOvr>
</p:sld>
</file>