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13ffdbaef4d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bdf28e6a7422f"/>
  </p:sldMasterIdLst>
  <p:sldIdLst>
    <p:sldId xmlns:r="http://schemas.openxmlformats.org/officeDocument/2006/relationships" id="256" r:id="R30f1f40d950a4de3"/>
    <p:sldId xmlns:r="http://schemas.openxmlformats.org/officeDocument/2006/relationships" id="257" r:id="Rbc046fc46f7845f5"/>
    <p:sldId xmlns:r="http://schemas.openxmlformats.org/officeDocument/2006/relationships" id="258" r:id="R1ba2146989ad4a3d"/>
    <p:sldId xmlns:r="http://schemas.openxmlformats.org/officeDocument/2006/relationships" id="259" r:id="Rc059b2b9665f40fd"/>
    <p:sldId xmlns:r="http://schemas.openxmlformats.org/officeDocument/2006/relationships" id="260" r:id="R0cc97008487f41bd"/>
    <p:sldId xmlns:r="http://schemas.openxmlformats.org/officeDocument/2006/relationships" id="261" r:id="R2676327aef404ece"/>
    <p:sldId xmlns:r="http://schemas.openxmlformats.org/officeDocument/2006/relationships" id="262" r:id="Refc48fbf07d5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bdf28e6a7422f" /><Relationship Type="http://schemas.openxmlformats.org/officeDocument/2006/relationships/slide" Target="/ppt/slides/slide1.xml" Id="R30f1f40d950a4de3" /><Relationship Type="http://schemas.openxmlformats.org/officeDocument/2006/relationships/slide" Target="/ppt/slides/slide2.xml" Id="Rbc046fc46f7845f5" /><Relationship Type="http://schemas.openxmlformats.org/officeDocument/2006/relationships/slide" Target="/ppt/slides/slide3.xml" Id="R1ba2146989ad4a3d" /><Relationship Type="http://schemas.openxmlformats.org/officeDocument/2006/relationships/slide" Target="/ppt/slides/slide4.xml" Id="Rc059b2b9665f40fd" /><Relationship Type="http://schemas.openxmlformats.org/officeDocument/2006/relationships/slide" Target="/ppt/slides/slide5.xml" Id="R0cc97008487f41bd" /><Relationship Type="http://schemas.openxmlformats.org/officeDocument/2006/relationships/slide" Target="/ppt/slides/slide6.xml" Id="R2676327aef404ece" /><Relationship Type="http://schemas.openxmlformats.org/officeDocument/2006/relationships/slide" Target="/ppt/slides/slide7.xml" Id="Refc48fbf07d5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6ad01cf69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58edc183b4e99" /><Relationship Type="http://schemas.openxmlformats.org/officeDocument/2006/relationships/theme" Target="/ppt/slideMasters/theme/theme1.xml" Id="Ra347b9dc16d8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58edc183b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9aa04951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bd302be2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2338eedbe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a4ebebcdd4c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667344872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de9ee5ff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e24be581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