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572d0b858940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815ff21102416e"/>
  </p:sldMasterIdLst>
  <p:sldIdLst>
    <p:sldId xmlns:r="http://schemas.openxmlformats.org/officeDocument/2006/relationships" id="256" r:id="R9d36583c8d704c18"/>
    <p:sldId xmlns:r="http://schemas.openxmlformats.org/officeDocument/2006/relationships" id="257" r:id="Rba5e1d8964984858"/>
    <p:sldId xmlns:r="http://schemas.openxmlformats.org/officeDocument/2006/relationships" id="258" r:id="R74a89bb9e4fd4ba6"/>
    <p:sldId xmlns:r="http://schemas.openxmlformats.org/officeDocument/2006/relationships" id="259" r:id="R22eef95a81eb40ac"/>
    <p:sldId xmlns:r="http://schemas.openxmlformats.org/officeDocument/2006/relationships" id="260" r:id="R9a4206b260cf443e"/>
    <p:sldId xmlns:r="http://schemas.openxmlformats.org/officeDocument/2006/relationships" id="261" r:id="Ra04022f5285649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815ff21102416e" /><Relationship Type="http://schemas.openxmlformats.org/officeDocument/2006/relationships/slide" Target="/ppt/slides/slide1.xml" Id="R9d36583c8d704c18" /><Relationship Type="http://schemas.openxmlformats.org/officeDocument/2006/relationships/slide" Target="/ppt/slides/slide2.xml" Id="Rba5e1d8964984858" /><Relationship Type="http://schemas.openxmlformats.org/officeDocument/2006/relationships/slide" Target="/ppt/slides/slide3.xml" Id="R74a89bb9e4fd4ba6" /><Relationship Type="http://schemas.openxmlformats.org/officeDocument/2006/relationships/slide" Target="/ppt/slides/slide4.xml" Id="R22eef95a81eb40ac" /><Relationship Type="http://schemas.openxmlformats.org/officeDocument/2006/relationships/slide" Target="/ppt/slides/slide5.xml" Id="R9a4206b260cf443e" /><Relationship Type="http://schemas.openxmlformats.org/officeDocument/2006/relationships/slide" Target="/ppt/slides/slide6.xml" Id="Ra04022f5285649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dcd0d00dce42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cd6c12969406c" /><Relationship Type="http://schemas.openxmlformats.org/officeDocument/2006/relationships/theme" Target="/ppt/slideMasters/theme/theme1.xml" Id="Ra03806cf87fc4e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ccd6c1296940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d6976cb1549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c80f8197648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0d7d47d754f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dbcffd3ca47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50d3f126747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741428f7d47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REGNESTAV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Solbråtanveien 74B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920 143 768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