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cef98b8db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bacbb5fce4b93"/>
  </p:sldMasterIdLst>
  <p:sldIdLst>
    <p:sldId xmlns:r="http://schemas.openxmlformats.org/officeDocument/2006/relationships" id="256" r:id="R42872b25050148de"/>
    <p:sldId xmlns:r="http://schemas.openxmlformats.org/officeDocument/2006/relationships" id="257" r:id="R076aa43bfa1a4f87"/>
    <p:sldId xmlns:r="http://schemas.openxmlformats.org/officeDocument/2006/relationships" id="258" r:id="R8fe33430afde4129"/>
    <p:sldId xmlns:r="http://schemas.openxmlformats.org/officeDocument/2006/relationships" id="259" r:id="Racc44b9f89674f94"/>
    <p:sldId xmlns:r="http://schemas.openxmlformats.org/officeDocument/2006/relationships" id="260" r:id="R1291a906ad374d9b"/>
    <p:sldId xmlns:r="http://schemas.openxmlformats.org/officeDocument/2006/relationships" id="261" r:id="Rbd3055fbb1a041d0"/>
    <p:sldId xmlns:r="http://schemas.openxmlformats.org/officeDocument/2006/relationships" id="262" r:id="R5e8f56256cf8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bacbb5fce4b93" /><Relationship Type="http://schemas.openxmlformats.org/officeDocument/2006/relationships/slide" Target="/ppt/slides/slide1.xml" Id="R42872b25050148de" /><Relationship Type="http://schemas.openxmlformats.org/officeDocument/2006/relationships/slide" Target="/ppt/slides/slide2.xml" Id="R076aa43bfa1a4f87" /><Relationship Type="http://schemas.openxmlformats.org/officeDocument/2006/relationships/slide" Target="/ppt/slides/slide3.xml" Id="R8fe33430afde4129" /><Relationship Type="http://schemas.openxmlformats.org/officeDocument/2006/relationships/slide" Target="/ppt/slides/slide4.xml" Id="Racc44b9f89674f94" /><Relationship Type="http://schemas.openxmlformats.org/officeDocument/2006/relationships/slide" Target="/ppt/slides/slide5.xml" Id="R1291a906ad374d9b" /><Relationship Type="http://schemas.openxmlformats.org/officeDocument/2006/relationships/slide" Target="/ppt/slides/slide6.xml" Id="Rbd3055fbb1a041d0" /><Relationship Type="http://schemas.openxmlformats.org/officeDocument/2006/relationships/slide" Target="/ppt/slides/slide7.xml" Id="R5e8f56256cf8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f76593185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002274ec4b2f" /><Relationship Type="http://schemas.openxmlformats.org/officeDocument/2006/relationships/theme" Target="/ppt/slideMasters/theme/theme1.xml" Id="R6c4895c8f28c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5002274ec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c879399c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30b23b82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a13930f3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20b9706c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a969c394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0cf9f8d3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91d2dcea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