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05a0d52df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acbc374874f5a"/>
  </p:sldMasterIdLst>
  <p:sldIdLst>
    <p:sldId xmlns:r="http://schemas.openxmlformats.org/officeDocument/2006/relationships" id="256" r:id="Recaa4fd2fe1b44a6"/>
    <p:sldId xmlns:r="http://schemas.openxmlformats.org/officeDocument/2006/relationships" id="257" r:id="Rbd6e57ff6ab84630"/>
    <p:sldId xmlns:r="http://schemas.openxmlformats.org/officeDocument/2006/relationships" id="258" r:id="R45cd3c33e912494b"/>
    <p:sldId xmlns:r="http://schemas.openxmlformats.org/officeDocument/2006/relationships" id="259" r:id="R62d81d78e9f9446e"/>
    <p:sldId xmlns:r="http://schemas.openxmlformats.org/officeDocument/2006/relationships" id="260" r:id="R9b0288969c354fb5"/>
    <p:sldId xmlns:r="http://schemas.openxmlformats.org/officeDocument/2006/relationships" id="261" r:id="Rc3a3d1f5aeb4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cbc374874f5a" /><Relationship Type="http://schemas.openxmlformats.org/officeDocument/2006/relationships/slide" Target="/ppt/slides/slide1.xml" Id="Recaa4fd2fe1b44a6" /><Relationship Type="http://schemas.openxmlformats.org/officeDocument/2006/relationships/slide" Target="/ppt/slides/slide2.xml" Id="Rbd6e57ff6ab84630" /><Relationship Type="http://schemas.openxmlformats.org/officeDocument/2006/relationships/slide" Target="/ppt/slides/slide3.xml" Id="R45cd3c33e912494b" /><Relationship Type="http://schemas.openxmlformats.org/officeDocument/2006/relationships/slide" Target="/ppt/slides/slide4.xml" Id="R62d81d78e9f9446e" /><Relationship Type="http://schemas.openxmlformats.org/officeDocument/2006/relationships/slide" Target="/ppt/slides/slide5.xml" Id="R9b0288969c354fb5" /><Relationship Type="http://schemas.openxmlformats.org/officeDocument/2006/relationships/slide" Target="/ppt/slides/slide6.xml" Id="Rc3a3d1f5aeb4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c221fd4ca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fc78aa124f70" /><Relationship Type="http://schemas.openxmlformats.org/officeDocument/2006/relationships/theme" Target="/ppt/slideMasters/theme/theme1.xml" Id="Rafe4dd01173d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6fc78aa12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f1a2f5d3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b9c469f2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47761e00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3885b840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be9d2088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d0f9433f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