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6e8c059c8f42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fdbd032cf84efc"/>
  </p:sldMasterIdLst>
  <p:sldIdLst>
    <p:sldId xmlns:r="http://schemas.openxmlformats.org/officeDocument/2006/relationships" id="256" r:id="R4e030e542e204aa1"/>
    <p:sldId xmlns:r="http://schemas.openxmlformats.org/officeDocument/2006/relationships" id="257" r:id="R5311f44d143c4661"/>
    <p:sldId xmlns:r="http://schemas.openxmlformats.org/officeDocument/2006/relationships" id="258" r:id="Rab06aeba95254240"/>
    <p:sldId xmlns:r="http://schemas.openxmlformats.org/officeDocument/2006/relationships" id="259" r:id="R059c4882b8d24e96"/>
    <p:sldId xmlns:r="http://schemas.openxmlformats.org/officeDocument/2006/relationships" id="260" r:id="Rac0e74e959d64bec"/>
    <p:sldId xmlns:r="http://schemas.openxmlformats.org/officeDocument/2006/relationships" id="261" r:id="R1ec04ab76e7d4c80"/>
    <p:sldId xmlns:r="http://schemas.openxmlformats.org/officeDocument/2006/relationships" id="262" r:id="R886afa54570d4b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fdbd032cf84efc" /><Relationship Type="http://schemas.openxmlformats.org/officeDocument/2006/relationships/slide" Target="/ppt/slides/slide1.xml" Id="R4e030e542e204aa1" /><Relationship Type="http://schemas.openxmlformats.org/officeDocument/2006/relationships/slide" Target="/ppt/slides/slide2.xml" Id="R5311f44d143c4661" /><Relationship Type="http://schemas.openxmlformats.org/officeDocument/2006/relationships/slide" Target="/ppt/slides/slide3.xml" Id="Rab06aeba95254240" /><Relationship Type="http://schemas.openxmlformats.org/officeDocument/2006/relationships/slide" Target="/ppt/slides/slide4.xml" Id="R059c4882b8d24e96" /><Relationship Type="http://schemas.openxmlformats.org/officeDocument/2006/relationships/slide" Target="/ppt/slides/slide5.xml" Id="Rac0e74e959d64bec" /><Relationship Type="http://schemas.openxmlformats.org/officeDocument/2006/relationships/slide" Target="/ppt/slides/slide6.xml" Id="R1ec04ab76e7d4c80" /><Relationship Type="http://schemas.openxmlformats.org/officeDocument/2006/relationships/slide" Target="/ppt/slides/slide7.xml" Id="R886afa54570d4b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d1363e5f7245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099eb1ce2416c" /><Relationship Type="http://schemas.openxmlformats.org/officeDocument/2006/relationships/theme" Target="/ppt/slideMasters/theme/theme1.xml" Id="R6567aac572cd49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3099eb1ce241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8472682b44f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407d06e6c40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7681571bc4e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6082d19f744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f112cba4c49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b7148a3cb44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6d436ba5e4b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SYDVESTOVER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SYDVESTOVER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SYDVESTOVER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SYDVESTOVER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SYDVESTOVER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SYDVESTOVER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−111 453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15 784 496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38 291 811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39 980 573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SYDVESTOVER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SYDNES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SYDVESTOVER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Lyngbakken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920 129 919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SYDVESTOVER AS</a:t>
            </a:r>
          </a:p>
        </p:txBody>
      </p:sp>
    </p:spTree>
  </p:cSld>
  <p:clrMapOvr>
    <a:masterClrMapping xmlns:a="http://schemas.openxmlformats.org/drawingml/2006/main"/>
  </p:clrMapOvr>
</p:sld>
</file>