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8e915195e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c447c4739481d"/>
  </p:sldMasterIdLst>
  <p:sldIdLst>
    <p:sldId xmlns:r="http://schemas.openxmlformats.org/officeDocument/2006/relationships" id="256" r:id="Rdb9a54f26a234cae"/>
    <p:sldId xmlns:r="http://schemas.openxmlformats.org/officeDocument/2006/relationships" id="257" r:id="R396e483b708e46a3"/>
    <p:sldId xmlns:r="http://schemas.openxmlformats.org/officeDocument/2006/relationships" id="258" r:id="Rc36303fcda454eb0"/>
    <p:sldId xmlns:r="http://schemas.openxmlformats.org/officeDocument/2006/relationships" id="259" r:id="Re5b31a6499994c7b"/>
    <p:sldId xmlns:r="http://schemas.openxmlformats.org/officeDocument/2006/relationships" id="260" r:id="R0b66ad4048ab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c447c4739481d" /><Relationship Type="http://schemas.openxmlformats.org/officeDocument/2006/relationships/slide" Target="/ppt/slides/slide1.xml" Id="Rdb9a54f26a234cae" /><Relationship Type="http://schemas.openxmlformats.org/officeDocument/2006/relationships/slide" Target="/ppt/slides/slide2.xml" Id="R396e483b708e46a3" /><Relationship Type="http://schemas.openxmlformats.org/officeDocument/2006/relationships/slide" Target="/ppt/slides/slide3.xml" Id="Rc36303fcda454eb0" /><Relationship Type="http://schemas.openxmlformats.org/officeDocument/2006/relationships/slide" Target="/ppt/slides/slide4.xml" Id="Re5b31a6499994c7b" /><Relationship Type="http://schemas.openxmlformats.org/officeDocument/2006/relationships/slide" Target="/ppt/slides/slide5.xml" Id="R0b66ad4048ab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ce3198746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529346c24c54" /><Relationship Type="http://schemas.openxmlformats.org/officeDocument/2006/relationships/theme" Target="/ppt/slideMasters/theme/theme1.xml" Id="R57c3818c0d1d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4529346c2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69382414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5d01b1e6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dd3f4c87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de41b7d3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a5214c135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