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9ef53a4c9244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101f1fc95041d5"/>
  </p:sldMasterIdLst>
  <p:sldIdLst>
    <p:sldId xmlns:r="http://schemas.openxmlformats.org/officeDocument/2006/relationships" id="256" r:id="R674659f4e0344a74"/>
    <p:sldId xmlns:r="http://schemas.openxmlformats.org/officeDocument/2006/relationships" id="257" r:id="R224827c34b134f2a"/>
    <p:sldId xmlns:r="http://schemas.openxmlformats.org/officeDocument/2006/relationships" id="258" r:id="R0223513c629e4d3c"/>
    <p:sldId xmlns:r="http://schemas.openxmlformats.org/officeDocument/2006/relationships" id="259" r:id="R0fe83912f3f0450b"/>
    <p:sldId xmlns:r="http://schemas.openxmlformats.org/officeDocument/2006/relationships" id="260" r:id="R64891655374b4d02"/>
    <p:sldId xmlns:r="http://schemas.openxmlformats.org/officeDocument/2006/relationships" id="261" r:id="R2219fe21f0994815"/>
    <p:sldId xmlns:r="http://schemas.openxmlformats.org/officeDocument/2006/relationships" id="262" r:id="Rd99a5c3e9853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01f1fc95041d5" /><Relationship Type="http://schemas.openxmlformats.org/officeDocument/2006/relationships/slide" Target="/ppt/slides/slide1.xml" Id="R674659f4e0344a74" /><Relationship Type="http://schemas.openxmlformats.org/officeDocument/2006/relationships/slide" Target="/ppt/slides/slide2.xml" Id="R224827c34b134f2a" /><Relationship Type="http://schemas.openxmlformats.org/officeDocument/2006/relationships/slide" Target="/ppt/slides/slide3.xml" Id="R0223513c629e4d3c" /><Relationship Type="http://schemas.openxmlformats.org/officeDocument/2006/relationships/slide" Target="/ppt/slides/slide4.xml" Id="R0fe83912f3f0450b" /><Relationship Type="http://schemas.openxmlformats.org/officeDocument/2006/relationships/slide" Target="/ppt/slides/slide5.xml" Id="R64891655374b4d02" /><Relationship Type="http://schemas.openxmlformats.org/officeDocument/2006/relationships/slide" Target="/ppt/slides/slide6.xml" Id="R2219fe21f0994815" /><Relationship Type="http://schemas.openxmlformats.org/officeDocument/2006/relationships/slide" Target="/ppt/slides/slide7.xml" Id="Rd99a5c3e9853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c3124fb5442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e1f4b9f314f47" /><Relationship Type="http://schemas.openxmlformats.org/officeDocument/2006/relationships/theme" Target="/ppt/slideMasters/theme/theme1.xml" Id="Ra787e9d66ad94d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fe1f4b9f314f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9e6d1c3fe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384855eb644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6bd6efd4946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597a912a4e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048874cce4e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231fb0a7c4d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04625db90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NEUFF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NEUFF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8 913 142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70 212 349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73 778 177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 RINGNES BERREFJORD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6N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920 066 674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