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24cdc47a8140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351b8cff1a490e"/>
  </p:sldMasterIdLst>
  <p:sldIdLst>
    <p:sldId xmlns:r="http://schemas.openxmlformats.org/officeDocument/2006/relationships" id="256" r:id="Rc47c6675b0374f08"/>
    <p:sldId xmlns:r="http://schemas.openxmlformats.org/officeDocument/2006/relationships" id="257" r:id="R55cca491a13145fc"/>
    <p:sldId xmlns:r="http://schemas.openxmlformats.org/officeDocument/2006/relationships" id="258" r:id="R35d33070f9c24dcb"/>
    <p:sldId xmlns:r="http://schemas.openxmlformats.org/officeDocument/2006/relationships" id="259" r:id="Rdde1d2bc145a4a5e"/>
    <p:sldId xmlns:r="http://schemas.openxmlformats.org/officeDocument/2006/relationships" id="260" r:id="R0f527701033a4e0b"/>
    <p:sldId xmlns:r="http://schemas.openxmlformats.org/officeDocument/2006/relationships" id="261" r:id="Rece7c21d7df74f05"/>
    <p:sldId xmlns:r="http://schemas.openxmlformats.org/officeDocument/2006/relationships" id="262" r:id="R3d4e503242674f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351b8cff1a490e" /><Relationship Type="http://schemas.openxmlformats.org/officeDocument/2006/relationships/slide" Target="/ppt/slides/slide1.xml" Id="Rc47c6675b0374f08" /><Relationship Type="http://schemas.openxmlformats.org/officeDocument/2006/relationships/slide" Target="/ppt/slides/slide2.xml" Id="R55cca491a13145fc" /><Relationship Type="http://schemas.openxmlformats.org/officeDocument/2006/relationships/slide" Target="/ppt/slides/slide3.xml" Id="R35d33070f9c24dcb" /><Relationship Type="http://schemas.openxmlformats.org/officeDocument/2006/relationships/slide" Target="/ppt/slides/slide4.xml" Id="Rdde1d2bc145a4a5e" /><Relationship Type="http://schemas.openxmlformats.org/officeDocument/2006/relationships/slide" Target="/ppt/slides/slide5.xml" Id="R0f527701033a4e0b" /><Relationship Type="http://schemas.openxmlformats.org/officeDocument/2006/relationships/slide" Target="/ppt/slides/slide6.xml" Id="Rece7c21d7df74f05" /><Relationship Type="http://schemas.openxmlformats.org/officeDocument/2006/relationships/slide" Target="/ppt/slides/slide7.xml" Id="R3d4e503242674f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343b04c85946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b58592a4844e5" /><Relationship Type="http://schemas.openxmlformats.org/officeDocument/2006/relationships/theme" Target="/ppt/slideMasters/theme/theme1.xml" Id="Ree8739e3dba54b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bb58592a4844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771f911744c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1bd17a5cf47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0f51914f049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8bc3942c049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a66a3ec194e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c5a9db2fb42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d0acd4c4a4b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SJELTEPETTER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SJELTEPETTER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SJELTEPETTER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SJELTEPETTER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SJELTEPETTER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SJELTEPETTER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9 835 588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59 553 408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93 662 307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SJELTEPETTER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RINGNES WILHELMSEN  –  99,3 %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SHIP-RING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SJELTEPETTER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Heyerdahls vei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920 066 542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SJELTEPETTER AS</a:t>
            </a:r>
          </a:p>
        </p:txBody>
      </p:sp>
    </p:spTree>
  </p:cSld>
  <p:clrMapOvr>
    <a:masterClrMapping xmlns:a="http://schemas.openxmlformats.org/drawingml/2006/main"/>
  </p:clrMapOvr>
</p:sld>
</file>