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77cfe34ca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68c55392e4fdb"/>
  </p:sldMasterIdLst>
  <p:sldIdLst>
    <p:sldId xmlns:r="http://schemas.openxmlformats.org/officeDocument/2006/relationships" id="256" r:id="Rd321f0c6acc64b21"/>
    <p:sldId xmlns:r="http://schemas.openxmlformats.org/officeDocument/2006/relationships" id="257" r:id="R91636293a8f84b84"/>
    <p:sldId xmlns:r="http://schemas.openxmlformats.org/officeDocument/2006/relationships" id="258" r:id="R62dd210e9a6142f9"/>
    <p:sldId xmlns:r="http://schemas.openxmlformats.org/officeDocument/2006/relationships" id="259" r:id="R0c6ffa7ac3b44c87"/>
    <p:sldId xmlns:r="http://schemas.openxmlformats.org/officeDocument/2006/relationships" id="260" r:id="Rc92a652194f74ce9"/>
    <p:sldId xmlns:r="http://schemas.openxmlformats.org/officeDocument/2006/relationships" id="261" r:id="R6f671b5695494ab0"/>
    <p:sldId xmlns:r="http://schemas.openxmlformats.org/officeDocument/2006/relationships" id="262" r:id="R7750ec045a05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68c55392e4fdb" /><Relationship Type="http://schemas.openxmlformats.org/officeDocument/2006/relationships/slide" Target="/ppt/slides/slide1.xml" Id="Rd321f0c6acc64b21" /><Relationship Type="http://schemas.openxmlformats.org/officeDocument/2006/relationships/slide" Target="/ppt/slides/slide2.xml" Id="R91636293a8f84b84" /><Relationship Type="http://schemas.openxmlformats.org/officeDocument/2006/relationships/slide" Target="/ppt/slides/slide3.xml" Id="R62dd210e9a6142f9" /><Relationship Type="http://schemas.openxmlformats.org/officeDocument/2006/relationships/slide" Target="/ppt/slides/slide4.xml" Id="R0c6ffa7ac3b44c87" /><Relationship Type="http://schemas.openxmlformats.org/officeDocument/2006/relationships/slide" Target="/ppt/slides/slide5.xml" Id="Rc92a652194f74ce9" /><Relationship Type="http://schemas.openxmlformats.org/officeDocument/2006/relationships/slide" Target="/ppt/slides/slide6.xml" Id="R6f671b5695494ab0" /><Relationship Type="http://schemas.openxmlformats.org/officeDocument/2006/relationships/slide" Target="/ppt/slides/slide7.xml" Id="R7750ec045a05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5a9db48f7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a249f4c9543c5" /><Relationship Type="http://schemas.openxmlformats.org/officeDocument/2006/relationships/theme" Target="/ppt/slideMasters/theme/theme1.xml" Id="R3d250f86fe51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a249f4c95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bcbbe0f6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987755884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0d20dc7cf4d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ff9aeed11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1116f141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afe5063244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7991adfa6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REINHOLT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920 052 649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