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2f324ea54a4d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053bfb33074d74"/>
  </p:sldMasterIdLst>
  <p:sldIdLst>
    <p:sldId xmlns:r="http://schemas.openxmlformats.org/officeDocument/2006/relationships" id="256" r:id="Re6f75e8d62464aef"/>
    <p:sldId xmlns:r="http://schemas.openxmlformats.org/officeDocument/2006/relationships" id="257" r:id="Racf142f9bc854725"/>
    <p:sldId xmlns:r="http://schemas.openxmlformats.org/officeDocument/2006/relationships" id="258" r:id="R9f4b7342b1eb42b2"/>
    <p:sldId xmlns:r="http://schemas.openxmlformats.org/officeDocument/2006/relationships" id="259" r:id="Rde8a8b6862314389"/>
    <p:sldId xmlns:r="http://schemas.openxmlformats.org/officeDocument/2006/relationships" id="260" r:id="Rb7baba943b7649f6"/>
    <p:sldId xmlns:r="http://schemas.openxmlformats.org/officeDocument/2006/relationships" id="261" r:id="R2360892d1290489f"/>
    <p:sldId xmlns:r="http://schemas.openxmlformats.org/officeDocument/2006/relationships" id="262" r:id="R267f0b1d5e774a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053bfb33074d74" /><Relationship Type="http://schemas.openxmlformats.org/officeDocument/2006/relationships/slide" Target="/ppt/slides/slide1.xml" Id="Re6f75e8d62464aef" /><Relationship Type="http://schemas.openxmlformats.org/officeDocument/2006/relationships/slide" Target="/ppt/slides/slide2.xml" Id="Racf142f9bc854725" /><Relationship Type="http://schemas.openxmlformats.org/officeDocument/2006/relationships/slide" Target="/ppt/slides/slide3.xml" Id="R9f4b7342b1eb42b2" /><Relationship Type="http://schemas.openxmlformats.org/officeDocument/2006/relationships/slide" Target="/ppt/slides/slide4.xml" Id="Rde8a8b6862314389" /><Relationship Type="http://schemas.openxmlformats.org/officeDocument/2006/relationships/slide" Target="/ppt/slides/slide5.xml" Id="Rb7baba943b7649f6" /><Relationship Type="http://schemas.openxmlformats.org/officeDocument/2006/relationships/slide" Target="/ppt/slides/slide6.xml" Id="R2360892d1290489f" /><Relationship Type="http://schemas.openxmlformats.org/officeDocument/2006/relationships/slide" Target="/ppt/slides/slide7.xml" Id="R267f0b1d5e774a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015e31561045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aa8884829742a7" /><Relationship Type="http://schemas.openxmlformats.org/officeDocument/2006/relationships/theme" Target="/ppt/slideMasters/theme/theme1.xml" Id="R8a41123cc71b4f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aa8884829742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053f3daf442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e5e304ab242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2cf3656d44f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25beda90c41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aafbad5724d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127e9e1cf4f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ac07416d646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SEVAN DEEPWATER TECHNOLOGY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SEVAN DEEPWATER TECHNOLOGY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35 299 000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−25 248 000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−26 526 000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−7 949 000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34 679 000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SEATRIUM LIMITED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Fantoftvegen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920 039 952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SEVAN DEEPWATER TECHNOLOGY AS</a:t>
            </a:r>
          </a:p>
        </p:txBody>
      </p:sp>
    </p:spTree>
  </p:cSld>
  <p:clrMapOvr>
    <a:masterClrMapping xmlns:a="http://schemas.openxmlformats.org/drawingml/2006/main"/>
  </p:clrMapOvr>
</p:sld>
</file>