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0d71be5744a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1511b483c4917"/>
  </p:sldMasterIdLst>
  <p:sldIdLst>
    <p:sldId xmlns:r="http://schemas.openxmlformats.org/officeDocument/2006/relationships" id="256" r:id="R8720806b84e541df"/>
    <p:sldId xmlns:r="http://schemas.openxmlformats.org/officeDocument/2006/relationships" id="257" r:id="Rc15b99a76db140f9"/>
    <p:sldId xmlns:r="http://schemas.openxmlformats.org/officeDocument/2006/relationships" id="258" r:id="R4bcb4a580cd04ef1"/>
    <p:sldId xmlns:r="http://schemas.openxmlformats.org/officeDocument/2006/relationships" id="259" r:id="Ra749964bf1b6449f"/>
    <p:sldId xmlns:r="http://schemas.openxmlformats.org/officeDocument/2006/relationships" id="260" r:id="Rad4ae5d1b28b48a0"/>
    <p:sldId xmlns:r="http://schemas.openxmlformats.org/officeDocument/2006/relationships" id="261" r:id="Rf6b0082c5a5946a3"/>
    <p:sldId xmlns:r="http://schemas.openxmlformats.org/officeDocument/2006/relationships" id="262" r:id="R7efdd9794387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1511b483c4917" /><Relationship Type="http://schemas.openxmlformats.org/officeDocument/2006/relationships/slide" Target="/ppt/slides/slide1.xml" Id="R8720806b84e541df" /><Relationship Type="http://schemas.openxmlformats.org/officeDocument/2006/relationships/slide" Target="/ppt/slides/slide2.xml" Id="Rc15b99a76db140f9" /><Relationship Type="http://schemas.openxmlformats.org/officeDocument/2006/relationships/slide" Target="/ppt/slides/slide3.xml" Id="R4bcb4a580cd04ef1" /><Relationship Type="http://schemas.openxmlformats.org/officeDocument/2006/relationships/slide" Target="/ppt/slides/slide4.xml" Id="Ra749964bf1b6449f" /><Relationship Type="http://schemas.openxmlformats.org/officeDocument/2006/relationships/slide" Target="/ppt/slides/slide5.xml" Id="Rad4ae5d1b28b48a0" /><Relationship Type="http://schemas.openxmlformats.org/officeDocument/2006/relationships/slide" Target="/ppt/slides/slide6.xml" Id="Rf6b0082c5a5946a3" /><Relationship Type="http://schemas.openxmlformats.org/officeDocument/2006/relationships/slide" Target="/ppt/slides/slide7.xml" Id="R7efdd9794387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739e5aec1a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7b355676042e5" /><Relationship Type="http://schemas.openxmlformats.org/officeDocument/2006/relationships/theme" Target="/ppt/slideMasters/theme/theme1.xml" Id="Rc7bbe8bf79f9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7b3556760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cc58bf2874c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9fc096f23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05cc7cff2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09f5e8893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45be46256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87e0ef99f4f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e664be382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