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123e727b3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dc51847ad45c3"/>
  </p:sldMasterIdLst>
  <p:sldIdLst>
    <p:sldId xmlns:r="http://schemas.openxmlformats.org/officeDocument/2006/relationships" id="256" r:id="Rb9c850ef1e964d6e"/>
    <p:sldId xmlns:r="http://schemas.openxmlformats.org/officeDocument/2006/relationships" id="257" r:id="Rde27526143444d13"/>
    <p:sldId xmlns:r="http://schemas.openxmlformats.org/officeDocument/2006/relationships" id="258" r:id="R2de204ffcaf1493c"/>
    <p:sldId xmlns:r="http://schemas.openxmlformats.org/officeDocument/2006/relationships" id="259" r:id="R340530f1f58f436a"/>
    <p:sldId xmlns:r="http://schemas.openxmlformats.org/officeDocument/2006/relationships" id="260" r:id="R3977752b5d5e4393"/>
    <p:sldId xmlns:r="http://schemas.openxmlformats.org/officeDocument/2006/relationships" id="261" r:id="R30c81d627bc84f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dc51847ad45c3" /><Relationship Type="http://schemas.openxmlformats.org/officeDocument/2006/relationships/slide" Target="/ppt/slides/slide1.xml" Id="Rb9c850ef1e964d6e" /><Relationship Type="http://schemas.openxmlformats.org/officeDocument/2006/relationships/slide" Target="/ppt/slides/slide2.xml" Id="Rde27526143444d13" /><Relationship Type="http://schemas.openxmlformats.org/officeDocument/2006/relationships/slide" Target="/ppt/slides/slide3.xml" Id="R2de204ffcaf1493c" /><Relationship Type="http://schemas.openxmlformats.org/officeDocument/2006/relationships/slide" Target="/ppt/slides/slide4.xml" Id="R340530f1f58f436a" /><Relationship Type="http://schemas.openxmlformats.org/officeDocument/2006/relationships/slide" Target="/ppt/slides/slide5.xml" Id="R3977752b5d5e4393" /><Relationship Type="http://schemas.openxmlformats.org/officeDocument/2006/relationships/slide" Target="/ppt/slides/slide6.xml" Id="R30c81d627bc84f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ab8f95dac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551ffe40b4416" /><Relationship Type="http://schemas.openxmlformats.org/officeDocument/2006/relationships/theme" Target="/ppt/slideMasters/theme/theme1.xml" Id="Rfcd2ccbcb95a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551ffe40b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9bbee6e0f47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99dc3eb0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d2d06bfd2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1cd168474b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e7369f1cd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53a396d2a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