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a231c4d1aca4cb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f9151bea4ac4565"/>
  </p:sldMasterIdLst>
  <p:sldIdLst>
    <p:sldId xmlns:r="http://schemas.openxmlformats.org/officeDocument/2006/relationships" id="256" r:id="R152e841b921d4014"/>
    <p:sldId xmlns:r="http://schemas.openxmlformats.org/officeDocument/2006/relationships" id="257" r:id="Rb504358a6c474cd9"/>
    <p:sldId xmlns:r="http://schemas.openxmlformats.org/officeDocument/2006/relationships" id="258" r:id="R03a4d14eaa4d42e5"/>
    <p:sldId xmlns:r="http://schemas.openxmlformats.org/officeDocument/2006/relationships" id="259" r:id="R70c4d7f2789842b0"/>
    <p:sldId xmlns:r="http://schemas.openxmlformats.org/officeDocument/2006/relationships" id="260" r:id="R89f6cb9df26e40da"/>
    <p:sldId xmlns:r="http://schemas.openxmlformats.org/officeDocument/2006/relationships" id="261" r:id="Rfd1fd252dbbc4a42"/>
    <p:sldId xmlns:r="http://schemas.openxmlformats.org/officeDocument/2006/relationships" id="262" r:id="Rd63e58164f7e4c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9151bea4ac4565" /><Relationship Type="http://schemas.openxmlformats.org/officeDocument/2006/relationships/slide" Target="/ppt/slides/slide1.xml" Id="R152e841b921d4014" /><Relationship Type="http://schemas.openxmlformats.org/officeDocument/2006/relationships/slide" Target="/ppt/slides/slide2.xml" Id="Rb504358a6c474cd9" /><Relationship Type="http://schemas.openxmlformats.org/officeDocument/2006/relationships/slide" Target="/ppt/slides/slide3.xml" Id="R03a4d14eaa4d42e5" /><Relationship Type="http://schemas.openxmlformats.org/officeDocument/2006/relationships/slide" Target="/ppt/slides/slide4.xml" Id="R70c4d7f2789842b0" /><Relationship Type="http://schemas.openxmlformats.org/officeDocument/2006/relationships/slide" Target="/ppt/slides/slide5.xml" Id="R89f6cb9df26e40da" /><Relationship Type="http://schemas.openxmlformats.org/officeDocument/2006/relationships/slide" Target="/ppt/slides/slide6.xml" Id="Rfd1fd252dbbc4a42" /><Relationship Type="http://schemas.openxmlformats.org/officeDocument/2006/relationships/slide" Target="/ppt/slides/slide7.xml" Id="Rd63e58164f7e4c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c7ed432aa640d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bcae371cd34326" /><Relationship Type="http://schemas.openxmlformats.org/officeDocument/2006/relationships/theme" Target="/ppt/slideMasters/theme/theme1.xml" Id="R393b8b279740484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9bcae371cd3432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e5955eddc841d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069f5234374c3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1c88d9647a49f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3bf7bb861442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545a96290b42d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52b21b5a8442b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e0a43add274a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ENTE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ENTE INVEST AS ble etablert [år] og holder til i Hafrsfjord.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−13 182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636 728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2 375 393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2 580 456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MAGNUS MELGAARD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Tiurveien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4042 Hafrsfjord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919 971 614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 INVEST AS</a:t>
            </a:r>
          </a:p>
        </p:txBody>
      </p:sp>
    </p:spTree>
  </p:cSld>
  <p:clrMapOvr>
    <a:masterClrMapping xmlns:a="http://schemas.openxmlformats.org/drawingml/2006/main"/>
  </p:clrMapOvr>
</p:sld>
</file>