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665170f57f45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bf880dde454fec"/>
  </p:sldMasterIdLst>
  <p:sldIdLst>
    <p:sldId xmlns:r="http://schemas.openxmlformats.org/officeDocument/2006/relationships" id="256" r:id="Rd6164e8ad3c549f4"/>
    <p:sldId xmlns:r="http://schemas.openxmlformats.org/officeDocument/2006/relationships" id="257" r:id="R2633adbf67bb4c9c"/>
    <p:sldId xmlns:r="http://schemas.openxmlformats.org/officeDocument/2006/relationships" id="258" r:id="R15a9706e2b22458e"/>
    <p:sldId xmlns:r="http://schemas.openxmlformats.org/officeDocument/2006/relationships" id="259" r:id="R6158a0d4328e432f"/>
    <p:sldId xmlns:r="http://schemas.openxmlformats.org/officeDocument/2006/relationships" id="260" r:id="Rb79f388bc5474800"/>
    <p:sldId xmlns:r="http://schemas.openxmlformats.org/officeDocument/2006/relationships" id="261" r:id="Rd4a0e306e83641b2"/>
    <p:sldId xmlns:r="http://schemas.openxmlformats.org/officeDocument/2006/relationships" id="262" r:id="R69594fdfa58c49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bf880dde454fec" /><Relationship Type="http://schemas.openxmlformats.org/officeDocument/2006/relationships/slide" Target="/ppt/slides/slide1.xml" Id="Rd6164e8ad3c549f4" /><Relationship Type="http://schemas.openxmlformats.org/officeDocument/2006/relationships/slide" Target="/ppt/slides/slide2.xml" Id="R2633adbf67bb4c9c" /><Relationship Type="http://schemas.openxmlformats.org/officeDocument/2006/relationships/slide" Target="/ppt/slides/slide3.xml" Id="R15a9706e2b22458e" /><Relationship Type="http://schemas.openxmlformats.org/officeDocument/2006/relationships/slide" Target="/ppt/slides/slide4.xml" Id="R6158a0d4328e432f" /><Relationship Type="http://schemas.openxmlformats.org/officeDocument/2006/relationships/slide" Target="/ppt/slides/slide5.xml" Id="Rb79f388bc5474800" /><Relationship Type="http://schemas.openxmlformats.org/officeDocument/2006/relationships/slide" Target="/ppt/slides/slide6.xml" Id="Rd4a0e306e83641b2" /><Relationship Type="http://schemas.openxmlformats.org/officeDocument/2006/relationships/slide" Target="/ppt/slides/slide7.xml" Id="R69594fdfa58c49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9d2c8655d246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97d5d7f614dc8" /><Relationship Type="http://schemas.openxmlformats.org/officeDocument/2006/relationships/theme" Target="/ppt/slideMasters/theme/theme1.xml" Id="R9ff3a245d2ed4d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397d5d7f614d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5c8f567bb4c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297ad7bfd49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0a842f1cc4a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e56dc75e242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7be1d5d9f46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5ac59cb124f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54935ff7441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SNAPPER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SNAPPER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19 808 280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13 189 561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21 978 128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JPJ CAPITAL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STRAUMSVAAGEN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Lillevannsskogen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jpj@arkwright.no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919 930 152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