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08ad1bdf0948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c8c3aceae84a15"/>
  </p:sldMasterIdLst>
  <p:sldIdLst>
    <p:sldId xmlns:r="http://schemas.openxmlformats.org/officeDocument/2006/relationships" id="256" r:id="R0c988f1287d6442e"/>
    <p:sldId xmlns:r="http://schemas.openxmlformats.org/officeDocument/2006/relationships" id="257" r:id="R202dce221f6f442e"/>
    <p:sldId xmlns:r="http://schemas.openxmlformats.org/officeDocument/2006/relationships" id="258" r:id="Rf3fb4ffa00094806"/>
    <p:sldId xmlns:r="http://schemas.openxmlformats.org/officeDocument/2006/relationships" id="259" r:id="R08ecaf29413b4bf9"/>
    <p:sldId xmlns:r="http://schemas.openxmlformats.org/officeDocument/2006/relationships" id="260" r:id="R137419320455454e"/>
    <p:sldId xmlns:r="http://schemas.openxmlformats.org/officeDocument/2006/relationships" id="261" r:id="Raa8ddac5cd8d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8c3aceae84a15" /><Relationship Type="http://schemas.openxmlformats.org/officeDocument/2006/relationships/slide" Target="/ppt/slides/slide1.xml" Id="R0c988f1287d6442e" /><Relationship Type="http://schemas.openxmlformats.org/officeDocument/2006/relationships/slide" Target="/ppt/slides/slide2.xml" Id="R202dce221f6f442e" /><Relationship Type="http://schemas.openxmlformats.org/officeDocument/2006/relationships/slide" Target="/ppt/slides/slide3.xml" Id="Rf3fb4ffa00094806" /><Relationship Type="http://schemas.openxmlformats.org/officeDocument/2006/relationships/slide" Target="/ppt/slides/slide4.xml" Id="R08ecaf29413b4bf9" /><Relationship Type="http://schemas.openxmlformats.org/officeDocument/2006/relationships/slide" Target="/ppt/slides/slide5.xml" Id="R137419320455454e" /><Relationship Type="http://schemas.openxmlformats.org/officeDocument/2006/relationships/slide" Target="/ppt/slides/slide6.xml" Id="Raa8ddac5cd8d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bf00c3640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2e763a7694c33" /><Relationship Type="http://schemas.openxmlformats.org/officeDocument/2006/relationships/theme" Target="/ppt/slideMasters/theme/theme1.xml" Id="Rc6653cabe9ad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c2e763a769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cc3cb69ae4d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790cdf55e4c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8f0806b2b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0c2ffcb53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ab10159ad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3b724737749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HOGSTAD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Ellingsens vei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