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8904b44784a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48141f162c42f9"/>
  </p:sldMasterIdLst>
  <p:sldIdLst>
    <p:sldId xmlns:r="http://schemas.openxmlformats.org/officeDocument/2006/relationships" id="256" r:id="Re655dea0682848a9"/>
    <p:sldId xmlns:r="http://schemas.openxmlformats.org/officeDocument/2006/relationships" id="257" r:id="R5f4653f9fcb340a0"/>
    <p:sldId xmlns:r="http://schemas.openxmlformats.org/officeDocument/2006/relationships" id="258" r:id="Rd40cbb9d347147bd"/>
    <p:sldId xmlns:r="http://schemas.openxmlformats.org/officeDocument/2006/relationships" id="259" r:id="R88524901ee184fac"/>
    <p:sldId xmlns:r="http://schemas.openxmlformats.org/officeDocument/2006/relationships" id="260" r:id="R08d8abc64bb14525"/>
    <p:sldId xmlns:r="http://schemas.openxmlformats.org/officeDocument/2006/relationships" id="261" r:id="R0f95c4726d0a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48141f162c42f9" /><Relationship Type="http://schemas.openxmlformats.org/officeDocument/2006/relationships/slide" Target="/ppt/slides/slide1.xml" Id="Re655dea0682848a9" /><Relationship Type="http://schemas.openxmlformats.org/officeDocument/2006/relationships/slide" Target="/ppt/slides/slide2.xml" Id="R5f4653f9fcb340a0" /><Relationship Type="http://schemas.openxmlformats.org/officeDocument/2006/relationships/slide" Target="/ppt/slides/slide3.xml" Id="Rd40cbb9d347147bd" /><Relationship Type="http://schemas.openxmlformats.org/officeDocument/2006/relationships/slide" Target="/ppt/slides/slide4.xml" Id="R88524901ee184fac" /><Relationship Type="http://schemas.openxmlformats.org/officeDocument/2006/relationships/slide" Target="/ppt/slides/slide5.xml" Id="R08d8abc64bb14525" /><Relationship Type="http://schemas.openxmlformats.org/officeDocument/2006/relationships/slide" Target="/ppt/slides/slide6.xml" Id="R0f95c4726d0a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cfc92ecac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8328a6df4d45" /><Relationship Type="http://schemas.openxmlformats.org/officeDocument/2006/relationships/theme" Target="/ppt/slideMasters/theme/theme1.xml" Id="R083ea1bfcb124c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d8328a6df4d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3b4c31ef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e8ea3e7d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4436922f5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b469fb71a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7118fe0f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eefdf06264b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