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5ea33f2ba64c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977d11d2e4467f"/>
  </p:sldMasterIdLst>
  <p:sldIdLst>
    <p:sldId xmlns:r="http://schemas.openxmlformats.org/officeDocument/2006/relationships" id="256" r:id="R625b9b224f224f14"/>
    <p:sldId xmlns:r="http://schemas.openxmlformats.org/officeDocument/2006/relationships" id="257" r:id="Rd9d12e31a36547fb"/>
    <p:sldId xmlns:r="http://schemas.openxmlformats.org/officeDocument/2006/relationships" id="258" r:id="R2e1ec5e1317c4ee0"/>
    <p:sldId xmlns:r="http://schemas.openxmlformats.org/officeDocument/2006/relationships" id="259" r:id="Reca6bce845124b96"/>
    <p:sldId xmlns:r="http://schemas.openxmlformats.org/officeDocument/2006/relationships" id="260" r:id="R916d7e134e3a4f99"/>
    <p:sldId xmlns:r="http://schemas.openxmlformats.org/officeDocument/2006/relationships" id="261" r:id="R28fc95fdc3464a2f"/>
    <p:sldId xmlns:r="http://schemas.openxmlformats.org/officeDocument/2006/relationships" id="262" r:id="R11774d9977ab44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977d11d2e4467f" /><Relationship Type="http://schemas.openxmlformats.org/officeDocument/2006/relationships/slide" Target="/ppt/slides/slide1.xml" Id="R625b9b224f224f14" /><Relationship Type="http://schemas.openxmlformats.org/officeDocument/2006/relationships/slide" Target="/ppt/slides/slide2.xml" Id="Rd9d12e31a36547fb" /><Relationship Type="http://schemas.openxmlformats.org/officeDocument/2006/relationships/slide" Target="/ppt/slides/slide3.xml" Id="R2e1ec5e1317c4ee0" /><Relationship Type="http://schemas.openxmlformats.org/officeDocument/2006/relationships/slide" Target="/ppt/slides/slide4.xml" Id="Reca6bce845124b96" /><Relationship Type="http://schemas.openxmlformats.org/officeDocument/2006/relationships/slide" Target="/ppt/slides/slide5.xml" Id="R916d7e134e3a4f99" /><Relationship Type="http://schemas.openxmlformats.org/officeDocument/2006/relationships/slide" Target="/ppt/slides/slide6.xml" Id="R28fc95fdc3464a2f" /><Relationship Type="http://schemas.openxmlformats.org/officeDocument/2006/relationships/slide" Target="/ppt/slides/slide7.xml" Id="R11774d9977ab44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d1998b48e24f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e02b39fbf42e1" /><Relationship Type="http://schemas.openxmlformats.org/officeDocument/2006/relationships/theme" Target="/ppt/slideMasters/theme/theme1.xml" Id="Rf774e8b67a2a4c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4e02b39fbf42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c1e203c9649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96666fb2b45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034f4f01944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c62bdabfb47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8719f153547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1b432fcfc40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d1601e8df4d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SNASEN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SNASEN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3 934 630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4 865 632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SINDRE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Konghellegata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919 897 457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SNASEN HOLDING AS</a:t>
            </a:r>
          </a:p>
        </p:txBody>
      </p:sp>
    </p:spTree>
  </p:cSld>
  <p:clrMapOvr>
    <a:masterClrMapping xmlns:a="http://schemas.openxmlformats.org/drawingml/2006/main"/>
  </p:clrMapOvr>
</p:sld>
</file>