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239f3c946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611b3ae5c44fa"/>
  </p:sldMasterIdLst>
  <p:sldIdLst>
    <p:sldId xmlns:r="http://schemas.openxmlformats.org/officeDocument/2006/relationships" id="256" r:id="R5fb362e149dc4724"/>
    <p:sldId xmlns:r="http://schemas.openxmlformats.org/officeDocument/2006/relationships" id="257" r:id="R7773c6267cb14025"/>
    <p:sldId xmlns:r="http://schemas.openxmlformats.org/officeDocument/2006/relationships" id="258" r:id="Re5d28970234846f5"/>
    <p:sldId xmlns:r="http://schemas.openxmlformats.org/officeDocument/2006/relationships" id="259" r:id="Rf9eff8fa4d944615"/>
    <p:sldId xmlns:r="http://schemas.openxmlformats.org/officeDocument/2006/relationships" id="260" r:id="R218c329a4e9a49c0"/>
    <p:sldId xmlns:r="http://schemas.openxmlformats.org/officeDocument/2006/relationships" id="261" r:id="Rdfa5f40c4dc64b59"/>
    <p:sldId xmlns:r="http://schemas.openxmlformats.org/officeDocument/2006/relationships" id="262" r:id="R1d64727c449a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611b3ae5c44fa" /><Relationship Type="http://schemas.openxmlformats.org/officeDocument/2006/relationships/slide" Target="/ppt/slides/slide1.xml" Id="R5fb362e149dc4724" /><Relationship Type="http://schemas.openxmlformats.org/officeDocument/2006/relationships/slide" Target="/ppt/slides/slide2.xml" Id="R7773c6267cb14025" /><Relationship Type="http://schemas.openxmlformats.org/officeDocument/2006/relationships/slide" Target="/ppt/slides/slide3.xml" Id="Re5d28970234846f5" /><Relationship Type="http://schemas.openxmlformats.org/officeDocument/2006/relationships/slide" Target="/ppt/slides/slide4.xml" Id="Rf9eff8fa4d944615" /><Relationship Type="http://schemas.openxmlformats.org/officeDocument/2006/relationships/slide" Target="/ppt/slides/slide5.xml" Id="R218c329a4e9a49c0" /><Relationship Type="http://schemas.openxmlformats.org/officeDocument/2006/relationships/slide" Target="/ppt/slides/slide6.xml" Id="Rdfa5f40c4dc64b59" /><Relationship Type="http://schemas.openxmlformats.org/officeDocument/2006/relationships/slide" Target="/ppt/slides/slide7.xml" Id="R1d64727c449a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b9cbd2f01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77a357704206" /><Relationship Type="http://schemas.openxmlformats.org/officeDocument/2006/relationships/theme" Target="/ppt/slideMasters/theme/theme1.xml" Id="Rf2c787262a63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877a35770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d6e3e4c2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19a4a1ca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74cd1ac45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e6ce89ed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cb2084eec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9fcae25fb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41faa9818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 REVISOR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33 452 187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Steinabøen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919 889 918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REVISOR AS</a:t>
            </a:r>
          </a:p>
        </p:txBody>
      </p:sp>
    </p:spTree>
  </p:cSld>
  <p:clrMapOvr>
    <a:masterClrMapping xmlns:a="http://schemas.openxmlformats.org/drawingml/2006/main"/>
  </p:clrMapOvr>
</p:sld>
</file>