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d87ace2de8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9705de52546a4"/>
  </p:sldMasterIdLst>
  <p:sldIdLst>
    <p:sldId xmlns:r="http://schemas.openxmlformats.org/officeDocument/2006/relationships" id="256" r:id="Rb103c22ce14e4284"/>
    <p:sldId xmlns:r="http://schemas.openxmlformats.org/officeDocument/2006/relationships" id="257" r:id="Ra7d8d458bb42481a"/>
    <p:sldId xmlns:r="http://schemas.openxmlformats.org/officeDocument/2006/relationships" id="258" r:id="Rede3d14226474f75"/>
    <p:sldId xmlns:r="http://schemas.openxmlformats.org/officeDocument/2006/relationships" id="259" r:id="Rc4fd79be88db435b"/>
    <p:sldId xmlns:r="http://schemas.openxmlformats.org/officeDocument/2006/relationships" id="260" r:id="R88610c2f38a442c0"/>
    <p:sldId xmlns:r="http://schemas.openxmlformats.org/officeDocument/2006/relationships" id="261" r:id="R680192227d1a4bbd"/>
    <p:sldId xmlns:r="http://schemas.openxmlformats.org/officeDocument/2006/relationships" id="262" r:id="R4723421a7ce9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9705de52546a4" /><Relationship Type="http://schemas.openxmlformats.org/officeDocument/2006/relationships/slide" Target="/ppt/slides/slide1.xml" Id="Rb103c22ce14e4284" /><Relationship Type="http://schemas.openxmlformats.org/officeDocument/2006/relationships/slide" Target="/ppt/slides/slide2.xml" Id="Ra7d8d458bb42481a" /><Relationship Type="http://schemas.openxmlformats.org/officeDocument/2006/relationships/slide" Target="/ppt/slides/slide3.xml" Id="Rede3d14226474f75" /><Relationship Type="http://schemas.openxmlformats.org/officeDocument/2006/relationships/slide" Target="/ppt/slides/slide4.xml" Id="Rc4fd79be88db435b" /><Relationship Type="http://schemas.openxmlformats.org/officeDocument/2006/relationships/slide" Target="/ppt/slides/slide5.xml" Id="R88610c2f38a442c0" /><Relationship Type="http://schemas.openxmlformats.org/officeDocument/2006/relationships/slide" Target="/ppt/slides/slide6.xml" Id="R680192227d1a4bbd" /><Relationship Type="http://schemas.openxmlformats.org/officeDocument/2006/relationships/slide" Target="/ppt/slides/slide7.xml" Id="R4723421a7ce9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9a4aa0f8d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e7c1cca549d2" /><Relationship Type="http://schemas.openxmlformats.org/officeDocument/2006/relationships/theme" Target="/ppt/slideMasters/theme/theme1.xml" Id="Rea686525e09a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2e7c1cca5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9e5378b6a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8e2976168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14f1d53ad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7ea362289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e17f5f4c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18afe1994e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284ad5801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KRÅKØY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KRÅKØY HOLDING II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1 855 569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2 806 908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SØR-KRÅKØY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TIAN UTVIKLING AS  –  39,3 %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PURKHOLMEN INVEST AS  –  20,7 %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Kråkøyveien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919 868 430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KRÅKØY HOLDING II AS</a:t>
            </a:r>
          </a:p>
        </p:txBody>
      </p:sp>
    </p:spTree>
  </p:cSld>
  <p:clrMapOvr>
    <a:masterClrMapping xmlns:a="http://schemas.openxmlformats.org/drawingml/2006/main"/>
  </p:clrMapOvr>
</p:sld>
</file>