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7b1ae0902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715a7d5bd4fa7"/>
  </p:sldMasterIdLst>
  <p:sldIdLst>
    <p:sldId xmlns:r="http://schemas.openxmlformats.org/officeDocument/2006/relationships" id="256" r:id="Rb9fff9e95aee432b"/>
    <p:sldId xmlns:r="http://schemas.openxmlformats.org/officeDocument/2006/relationships" id="257" r:id="Rc0c2b7da88964084"/>
    <p:sldId xmlns:r="http://schemas.openxmlformats.org/officeDocument/2006/relationships" id="258" r:id="R42d6813ab7404884"/>
    <p:sldId xmlns:r="http://schemas.openxmlformats.org/officeDocument/2006/relationships" id="259" r:id="Re92fcf357444477d"/>
    <p:sldId xmlns:r="http://schemas.openxmlformats.org/officeDocument/2006/relationships" id="260" r:id="R6ed98be8160b4a31"/>
    <p:sldId xmlns:r="http://schemas.openxmlformats.org/officeDocument/2006/relationships" id="261" r:id="Rab93574a8f9e400b"/>
    <p:sldId xmlns:r="http://schemas.openxmlformats.org/officeDocument/2006/relationships" id="262" r:id="R1e6113c14b66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715a7d5bd4fa7" /><Relationship Type="http://schemas.openxmlformats.org/officeDocument/2006/relationships/slide" Target="/ppt/slides/slide1.xml" Id="Rb9fff9e95aee432b" /><Relationship Type="http://schemas.openxmlformats.org/officeDocument/2006/relationships/slide" Target="/ppt/slides/slide2.xml" Id="Rc0c2b7da88964084" /><Relationship Type="http://schemas.openxmlformats.org/officeDocument/2006/relationships/slide" Target="/ppt/slides/slide3.xml" Id="R42d6813ab7404884" /><Relationship Type="http://schemas.openxmlformats.org/officeDocument/2006/relationships/slide" Target="/ppt/slides/slide4.xml" Id="Re92fcf357444477d" /><Relationship Type="http://schemas.openxmlformats.org/officeDocument/2006/relationships/slide" Target="/ppt/slides/slide5.xml" Id="R6ed98be8160b4a31" /><Relationship Type="http://schemas.openxmlformats.org/officeDocument/2006/relationships/slide" Target="/ppt/slides/slide6.xml" Id="Rab93574a8f9e400b" /><Relationship Type="http://schemas.openxmlformats.org/officeDocument/2006/relationships/slide" Target="/ppt/slides/slide7.xml" Id="R1e6113c14b66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04965f4c5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03096e09412e" /><Relationship Type="http://schemas.openxmlformats.org/officeDocument/2006/relationships/theme" Target="/ppt/slideMasters/theme/theme1.xml" Id="R7995cd83e649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403096e0941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23ef146b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90b827abb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bb00fe900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aa50df6f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bf1f6dcda43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bec54d74d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b626b77c042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20 998 649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