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e12b3ffdc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66710ba0c4211"/>
  </p:sldMasterIdLst>
  <p:sldIdLst>
    <p:sldId xmlns:r="http://schemas.openxmlformats.org/officeDocument/2006/relationships" id="256" r:id="R21adc886caef48cb"/>
    <p:sldId xmlns:r="http://schemas.openxmlformats.org/officeDocument/2006/relationships" id="257" r:id="R1eeade00972a4f99"/>
    <p:sldId xmlns:r="http://schemas.openxmlformats.org/officeDocument/2006/relationships" id="258" r:id="R8ade38df369e434a"/>
    <p:sldId xmlns:r="http://schemas.openxmlformats.org/officeDocument/2006/relationships" id="259" r:id="R0fce3341d54448a4"/>
    <p:sldId xmlns:r="http://schemas.openxmlformats.org/officeDocument/2006/relationships" id="260" r:id="Re94740ba54e54810"/>
    <p:sldId xmlns:r="http://schemas.openxmlformats.org/officeDocument/2006/relationships" id="261" r:id="Rf582c50ce4da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66710ba0c4211" /><Relationship Type="http://schemas.openxmlformats.org/officeDocument/2006/relationships/slide" Target="/ppt/slides/slide1.xml" Id="R21adc886caef48cb" /><Relationship Type="http://schemas.openxmlformats.org/officeDocument/2006/relationships/slide" Target="/ppt/slides/slide2.xml" Id="R1eeade00972a4f99" /><Relationship Type="http://schemas.openxmlformats.org/officeDocument/2006/relationships/slide" Target="/ppt/slides/slide3.xml" Id="R8ade38df369e434a" /><Relationship Type="http://schemas.openxmlformats.org/officeDocument/2006/relationships/slide" Target="/ppt/slides/slide4.xml" Id="R0fce3341d54448a4" /><Relationship Type="http://schemas.openxmlformats.org/officeDocument/2006/relationships/slide" Target="/ppt/slides/slide5.xml" Id="Re94740ba54e54810" /><Relationship Type="http://schemas.openxmlformats.org/officeDocument/2006/relationships/slide" Target="/ppt/slides/slide6.xml" Id="Rf582c50ce4da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fe6f14339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3068c1ed84b46" /><Relationship Type="http://schemas.openxmlformats.org/officeDocument/2006/relationships/theme" Target="/ppt/slideMasters/theme/theme1.xml" Id="Rb8bb69e5e5cd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3068c1ed8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17e2d256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a1bf1df09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85bf63cac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1dc167d0a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97434ac8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daf363157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