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ff05876c5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1c89729284169"/>
  </p:sldMasterIdLst>
  <p:sldIdLst>
    <p:sldId xmlns:r="http://schemas.openxmlformats.org/officeDocument/2006/relationships" id="256" r:id="R8fcc81e87e574d14"/>
    <p:sldId xmlns:r="http://schemas.openxmlformats.org/officeDocument/2006/relationships" id="257" r:id="Rf9fad23cefef4dd7"/>
    <p:sldId xmlns:r="http://schemas.openxmlformats.org/officeDocument/2006/relationships" id="258" r:id="R18e55168ec784149"/>
    <p:sldId xmlns:r="http://schemas.openxmlformats.org/officeDocument/2006/relationships" id="259" r:id="Rf1f3b04f59c3463d"/>
    <p:sldId xmlns:r="http://schemas.openxmlformats.org/officeDocument/2006/relationships" id="260" r:id="R6c0804acff4d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1c89729284169" /><Relationship Type="http://schemas.openxmlformats.org/officeDocument/2006/relationships/slide" Target="/ppt/slides/slide1.xml" Id="R8fcc81e87e574d14" /><Relationship Type="http://schemas.openxmlformats.org/officeDocument/2006/relationships/slide" Target="/ppt/slides/slide2.xml" Id="Rf9fad23cefef4dd7" /><Relationship Type="http://schemas.openxmlformats.org/officeDocument/2006/relationships/slide" Target="/ppt/slides/slide3.xml" Id="R18e55168ec784149" /><Relationship Type="http://schemas.openxmlformats.org/officeDocument/2006/relationships/slide" Target="/ppt/slides/slide4.xml" Id="Rf1f3b04f59c3463d" /><Relationship Type="http://schemas.openxmlformats.org/officeDocument/2006/relationships/slide" Target="/ppt/slides/slide5.xml" Id="R6c0804acff4d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7b42ee5c9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d439b921425a" /><Relationship Type="http://schemas.openxmlformats.org/officeDocument/2006/relationships/theme" Target="/ppt/slideMasters/theme/theme1.xml" Id="R29e9e793fcab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3d439b921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98b6a7f6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8563f3fa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6f232163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517afcc1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3ca7c3f1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