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8c3cde266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01c3b8e884890"/>
  </p:sldMasterIdLst>
  <p:sldIdLst>
    <p:sldId xmlns:r="http://schemas.openxmlformats.org/officeDocument/2006/relationships" id="256" r:id="R283cea0ec305474e"/>
    <p:sldId xmlns:r="http://schemas.openxmlformats.org/officeDocument/2006/relationships" id="257" r:id="R65fd95b2d3b54a6a"/>
    <p:sldId xmlns:r="http://schemas.openxmlformats.org/officeDocument/2006/relationships" id="258" r:id="Rf40b0d7f04174284"/>
    <p:sldId xmlns:r="http://schemas.openxmlformats.org/officeDocument/2006/relationships" id="259" r:id="R59e453aa7e94420d"/>
    <p:sldId xmlns:r="http://schemas.openxmlformats.org/officeDocument/2006/relationships" id="260" r:id="R405059ae54cd4f73"/>
    <p:sldId xmlns:r="http://schemas.openxmlformats.org/officeDocument/2006/relationships" id="261" r:id="R5bbf31a8d4f84e71"/>
    <p:sldId xmlns:r="http://schemas.openxmlformats.org/officeDocument/2006/relationships" id="262" r:id="Rb92bbde36a7c4e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01c3b8e884890" /><Relationship Type="http://schemas.openxmlformats.org/officeDocument/2006/relationships/slide" Target="/ppt/slides/slide1.xml" Id="R283cea0ec305474e" /><Relationship Type="http://schemas.openxmlformats.org/officeDocument/2006/relationships/slide" Target="/ppt/slides/slide2.xml" Id="R65fd95b2d3b54a6a" /><Relationship Type="http://schemas.openxmlformats.org/officeDocument/2006/relationships/slide" Target="/ppt/slides/slide3.xml" Id="Rf40b0d7f04174284" /><Relationship Type="http://schemas.openxmlformats.org/officeDocument/2006/relationships/slide" Target="/ppt/slides/slide4.xml" Id="R59e453aa7e94420d" /><Relationship Type="http://schemas.openxmlformats.org/officeDocument/2006/relationships/slide" Target="/ppt/slides/slide5.xml" Id="R405059ae54cd4f73" /><Relationship Type="http://schemas.openxmlformats.org/officeDocument/2006/relationships/slide" Target="/ppt/slides/slide6.xml" Id="R5bbf31a8d4f84e71" /><Relationship Type="http://schemas.openxmlformats.org/officeDocument/2006/relationships/slide" Target="/ppt/slides/slide7.xml" Id="Rb92bbde36a7c4e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46ee5a390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c9d7787454e77" /><Relationship Type="http://schemas.openxmlformats.org/officeDocument/2006/relationships/theme" Target="/ppt/slideMasters/theme/theme1.xml" Id="R77db837c20e1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c9d778745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2611d7d0949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b6b9f2c2c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29743f38c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7be793e1045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22c0f987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01225a73a4f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48b1d557840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INDUSTRIFINANS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INDUSTRIFINANS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INDUSTRIFINANS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INDUSTRIFINANS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INDUSTRIFINANS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INDUSTRIFINANS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−326 833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10 332 006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17 627 014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INDUSTRIFINANS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INDUSTRIFINANS FORVALTNING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BARKO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JÆGER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ROSARKA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FREDERIC ALEXANDER ROGNALDSEN SKJØNHAUG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INDUSTRIFINANS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919 838 531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INDUSTRIFINANS EIENDOM AS</a:t>
            </a:r>
          </a:p>
        </p:txBody>
      </p:sp>
    </p:spTree>
  </p:cSld>
  <p:clrMapOvr>
    <a:masterClrMapping xmlns:a="http://schemas.openxmlformats.org/drawingml/2006/main"/>
  </p:clrMapOvr>
</p:sld>
</file>