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8d940fecd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23d0f339a4740"/>
  </p:sldMasterIdLst>
  <p:sldIdLst>
    <p:sldId xmlns:r="http://schemas.openxmlformats.org/officeDocument/2006/relationships" id="256" r:id="R547519db8c3a4cd7"/>
    <p:sldId xmlns:r="http://schemas.openxmlformats.org/officeDocument/2006/relationships" id="257" r:id="Rc91d3cba08204bfa"/>
    <p:sldId xmlns:r="http://schemas.openxmlformats.org/officeDocument/2006/relationships" id="258" r:id="Re55eaa2a2cb24216"/>
    <p:sldId xmlns:r="http://schemas.openxmlformats.org/officeDocument/2006/relationships" id="259" r:id="R0bc477942c094187"/>
    <p:sldId xmlns:r="http://schemas.openxmlformats.org/officeDocument/2006/relationships" id="260" r:id="R86c29f6cc46e4122"/>
    <p:sldId xmlns:r="http://schemas.openxmlformats.org/officeDocument/2006/relationships" id="261" r:id="Rb8d92b5662d5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23d0f339a4740" /><Relationship Type="http://schemas.openxmlformats.org/officeDocument/2006/relationships/slide" Target="/ppt/slides/slide1.xml" Id="R547519db8c3a4cd7" /><Relationship Type="http://schemas.openxmlformats.org/officeDocument/2006/relationships/slide" Target="/ppt/slides/slide2.xml" Id="Rc91d3cba08204bfa" /><Relationship Type="http://schemas.openxmlformats.org/officeDocument/2006/relationships/slide" Target="/ppt/slides/slide3.xml" Id="Re55eaa2a2cb24216" /><Relationship Type="http://schemas.openxmlformats.org/officeDocument/2006/relationships/slide" Target="/ppt/slides/slide4.xml" Id="R0bc477942c094187" /><Relationship Type="http://schemas.openxmlformats.org/officeDocument/2006/relationships/slide" Target="/ppt/slides/slide5.xml" Id="R86c29f6cc46e4122" /><Relationship Type="http://schemas.openxmlformats.org/officeDocument/2006/relationships/slide" Target="/ppt/slides/slide6.xml" Id="Rb8d92b5662d5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6afbb5281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0e769b9a4bd8" /><Relationship Type="http://schemas.openxmlformats.org/officeDocument/2006/relationships/theme" Target="/ppt/slideMasters/theme/theme1.xml" Id="R2d8c55592433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10e769b9a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d8a514dd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353f4b636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7f562afe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ad25f292a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21609fbac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f1ca04d0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