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52df2dd09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af8d320224343"/>
  </p:sldMasterIdLst>
  <p:sldIdLst>
    <p:sldId xmlns:r="http://schemas.openxmlformats.org/officeDocument/2006/relationships" id="256" r:id="R4350417b79fb4e12"/>
    <p:sldId xmlns:r="http://schemas.openxmlformats.org/officeDocument/2006/relationships" id="257" r:id="R0b1b34eb09da4472"/>
    <p:sldId xmlns:r="http://schemas.openxmlformats.org/officeDocument/2006/relationships" id="258" r:id="R4a38cb5ccef44c96"/>
    <p:sldId xmlns:r="http://schemas.openxmlformats.org/officeDocument/2006/relationships" id="259" r:id="R7284129fb3674af3"/>
    <p:sldId xmlns:r="http://schemas.openxmlformats.org/officeDocument/2006/relationships" id="260" r:id="R3512a7e4ba084f12"/>
    <p:sldId xmlns:r="http://schemas.openxmlformats.org/officeDocument/2006/relationships" id="261" r:id="Rbb758ba1315c4f80"/>
    <p:sldId xmlns:r="http://schemas.openxmlformats.org/officeDocument/2006/relationships" id="262" r:id="Ra834f0beff13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af8d320224343" /><Relationship Type="http://schemas.openxmlformats.org/officeDocument/2006/relationships/slide" Target="/ppt/slides/slide1.xml" Id="R4350417b79fb4e12" /><Relationship Type="http://schemas.openxmlformats.org/officeDocument/2006/relationships/slide" Target="/ppt/slides/slide2.xml" Id="R0b1b34eb09da4472" /><Relationship Type="http://schemas.openxmlformats.org/officeDocument/2006/relationships/slide" Target="/ppt/slides/slide3.xml" Id="R4a38cb5ccef44c96" /><Relationship Type="http://schemas.openxmlformats.org/officeDocument/2006/relationships/slide" Target="/ppt/slides/slide4.xml" Id="R7284129fb3674af3" /><Relationship Type="http://schemas.openxmlformats.org/officeDocument/2006/relationships/slide" Target="/ppt/slides/slide5.xml" Id="R3512a7e4ba084f12" /><Relationship Type="http://schemas.openxmlformats.org/officeDocument/2006/relationships/slide" Target="/ppt/slides/slide6.xml" Id="Rbb758ba1315c4f80" /><Relationship Type="http://schemas.openxmlformats.org/officeDocument/2006/relationships/slide" Target="/ppt/slides/slide7.xml" Id="Ra834f0beff13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6ad9693fa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20db2362f4da7" /><Relationship Type="http://schemas.openxmlformats.org/officeDocument/2006/relationships/theme" Target="/ppt/slideMasters/theme/theme1.xml" Id="R9b9d8f8a78f2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20db2362f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2e2905bd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2704619bf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a3867f8c6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6bbe735849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fa454bc8f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822f34c8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2ff88251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