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8d4315f2a348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2851ee4fd94744"/>
  </p:sldMasterIdLst>
  <p:sldIdLst>
    <p:sldId xmlns:r="http://schemas.openxmlformats.org/officeDocument/2006/relationships" id="256" r:id="Rb83c51f734624ffd"/>
    <p:sldId xmlns:r="http://schemas.openxmlformats.org/officeDocument/2006/relationships" id="257" r:id="R76edd7f5e24b4332"/>
    <p:sldId xmlns:r="http://schemas.openxmlformats.org/officeDocument/2006/relationships" id="258" r:id="R19825989ff5848ab"/>
    <p:sldId xmlns:r="http://schemas.openxmlformats.org/officeDocument/2006/relationships" id="259" r:id="Rf9fd0bb4bc11446b"/>
    <p:sldId xmlns:r="http://schemas.openxmlformats.org/officeDocument/2006/relationships" id="260" r:id="Re547c7f5f85b47f5"/>
    <p:sldId xmlns:r="http://schemas.openxmlformats.org/officeDocument/2006/relationships" id="261" r:id="Rbcd3565ba475486f"/>
    <p:sldId xmlns:r="http://schemas.openxmlformats.org/officeDocument/2006/relationships" id="262" r:id="Reb7f68a11c90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851ee4fd94744" /><Relationship Type="http://schemas.openxmlformats.org/officeDocument/2006/relationships/slide" Target="/ppt/slides/slide1.xml" Id="Rb83c51f734624ffd" /><Relationship Type="http://schemas.openxmlformats.org/officeDocument/2006/relationships/slide" Target="/ppt/slides/slide2.xml" Id="R76edd7f5e24b4332" /><Relationship Type="http://schemas.openxmlformats.org/officeDocument/2006/relationships/slide" Target="/ppt/slides/slide3.xml" Id="R19825989ff5848ab" /><Relationship Type="http://schemas.openxmlformats.org/officeDocument/2006/relationships/slide" Target="/ppt/slides/slide4.xml" Id="Rf9fd0bb4bc11446b" /><Relationship Type="http://schemas.openxmlformats.org/officeDocument/2006/relationships/slide" Target="/ppt/slides/slide5.xml" Id="Re547c7f5f85b47f5" /><Relationship Type="http://schemas.openxmlformats.org/officeDocument/2006/relationships/slide" Target="/ppt/slides/slide6.xml" Id="Rbcd3565ba475486f" /><Relationship Type="http://schemas.openxmlformats.org/officeDocument/2006/relationships/slide" Target="/ppt/slides/slide7.xml" Id="Reb7f68a11c90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6bf7108cb42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fbbf56214877" /><Relationship Type="http://schemas.openxmlformats.org/officeDocument/2006/relationships/theme" Target="/ppt/slideMasters/theme/theme1.xml" Id="R14dd6b8199fc43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bfbbf5621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078a32c3c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05a0d6876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5abcbed44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c830a1df4c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d369f8a04d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52e0f4cc8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8d0eafd2744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PARKEN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PARKEN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60 794 115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−8 663 456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12 400 672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K37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20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919 825 170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PARKEN AS</a:t>
            </a:r>
          </a:p>
        </p:txBody>
      </p:sp>
    </p:spTree>
  </p:cSld>
  <p:clrMapOvr>
    <a:masterClrMapping xmlns:a="http://schemas.openxmlformats.org/drawingml/2006/main"/>
  </p:clrMapOvr>
</p:sld>
</file>