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cc98c5bb9b46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f88236d8d84026"/>
  </p:sldMasterIdLst>
  <p:sldIdLst>
    <p:sldId xmlns:r="http://schemas.openxmlformats.org/officeDocument/2006/relationships" id="256" r:id="Rb835e06c3c854544"/>
    <p:sldId xmlns:r="http://schemas.openxmlformats.org/officeDocument/2006/relationships" id="257" r:id="R3e25b199ef704794"/>
    <p:sldId xmlns:r="http://schemas.openxmlformats.org/officeDocument/2006/relationships" id="258" r:id="Rbcfe7a400265434e"/>
    <p:sldId xmlns:r="http://schemas.openxmlformats.org/officeDocument/2006/relationships" id="259" r:id="R4d4c014fb7eb4ab6"/>
    <p:sldId xmlns:r="http://schemas.openxmlformats.org/officeDocument/2006/relationships" id="260" r:id="R287e4484233c48ac"/>
    <p:sldId xmlns:r="http://schemas.openxmlformats.org/officeDocument/2006/relationships" id="261" r:id="R509d0cf51d7f4a64"/>
    <p:sldId xmlns:r="http://schemas.openxmlformats.org/officeDocument/2006/relationships" id="262" r:id="R27957b5f314a48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f88236d8d84026" /><Relationship Type="http://schemas.openxmlformats.org/officeDocument/2006/relationships/slide" Target="/ppt/slides/slide1.xml" Id="Rb835e06c3c854544" /><Relationship Type="http://schemas.openxmlformats.org/officeDocument/2006/relationships/slide" Target="/ppt/slides/slide2.xml" Id="R3e25b199ef704794" /><Relationship Type="http://schemas.openxmlformats.org/officeDocument/2006/relationships/slide" Target="/ppt/slides/slide3.xml" Id="Rbcfe7a400265434e" /><Relationship Type="http://schemas.openxmlformats.org/officeDocument/2006/relationships/slide" Target="/ppt/slides/slide4.xml" Id="R4d4c014fb7eb4ab6" /><Relationship Type="http://schemas.openxmlformats.org/officeDocument/2006/relationships/slide" Target="/ppt/slides/slide5.xml" Id="R287e4484233c48ac" /><Relationship Type="http://schemas.openxmlformats.org/officeDocument/2006/relationships/slide" Target="/ppt/slides/slide6.xml" Id="R509d0cf51d7f4a64" /><Relationship Type="http://schemas.openxmlformats.org/officeDocument/2006/relationships/slide" Target="/ppt/slides/slide7.xml" Id="R27957b5f314a48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eb6ee189c843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365a52ecf4024" /><Relationship Type="http://schemas.openxmlformats.org/officeDocument/2006/relationships/theme" Target="/ppt/slideMasters/theme/theme1.xml" Id="Ra1551ccb32ed40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9365a52ecf40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a99304b584a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2e94dc5a645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3389e309346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83d2fec4a43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5315a55b940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2c02ef6db4e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03e98ac5e4f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NOVA GRUPPEN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NOVA GRUPPEN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−2 600 296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1 964 065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15 213 943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HEGIL AS  –  59,7 %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JAMECO AS  –  40,3 %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Kobbervikdalen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919 823 445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