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c58aa649f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4ba52efc594e93"/>
  </p:sldMasterIdLst>
  <p:sldIdLst>
    <p:sldId xmlns:r="http://schemas.openxmlformats.org/officeDocument/2006/relationships" id="256" r:id="R35613089490945a8"/>
    <p:sldId xmlns:r="http://schemas.openxmlformats.org/officeDocument/2006/relationships" id="257" r:id="R41d9aec762ec44a4"/>
    <p:sldId xmlns:r="http://schemas.openxmlformats.org/officeDocument/2006/relationships" id="258" r:id="Rb88a3cbbc9af4386"/>
    <p:sldId xmlns:r="http://schemas.openxmlformats.org/officeDocument/2006/relationships" id="259" r:id="Rcc28d968f3684e4e"/>
    <p:sldId xmlns:r="http://schemas.openxmlformats.org/officeDocument/2006/relationships" id="260" r:id="Rae2b4e57fe064f14"/>
    <p:sldId xmlns:r="http://schemas.openxmlformats.org/officeDocument/2006/relationships" id="261" r:id="R61dcdf4275c4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ba52efc594e93" /><Relationship Type="http://schemas.openxmlformats.org/officeDocument/2006/relationships/slide" Target="/ppt/slides/slide1.xml" Id="R35613089490945a8" /><Relationship Type="http://schemas.openxmlformats.org/officeDocument/2006/relationships/slide" Target="/ppt/slides/slide2.xml" Id="R41d9aec762ec44a4" /><Relationship Type="http://schemas.openxmlformats.org/officeDocument/2006/relationships/slide" Target="/ppt/slides/slide3.xml" Id="Rb88a3cbbc9af4386" /><Relationship Type="http://schemas.openxmlformats.org/officeDocument/2006/relationships/slide" Target="/ppt/slides/slide4.xml" Id="Rcc28d968f3684e4e" /><Relationship Type="http://schemas.openxmlformats.org/officeDocument/2006/relationships/slide" Target="/ppt/slides/slide5.xml" Id="Rae2b4e57fe064f14" /><Relationship Type="http://schemas.openxmlformats.org/officeDocument/2006/relationships/slide" Target="/ppt/slides/slide6.xml" Id="R61dcdf4275c4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1706c63f34a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391e16b7e4ce5" /><Relationship Type="http://schemas.openxmlformats.org/officeDocument/2006/relationships/theme" Target="/ppt/slideMasters/theme/theme1.xml" Id="R046dfdca6a9b48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391e16b7e4c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b4b66023743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d41bb6ee042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615782ef14b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f3e8f36534c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46781ae34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75d7b34c5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NOVA GRUPPEN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Kobbervikdalen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919 823 445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GRUPPEN HOLDING AS</a:t>
            </a:r>
          </a:p>
        </p:txBody>
      </p:sp>
    </p:spTree>
  </p:cSld>
  <p:clrMapOvr>
    <a:masterClrMapping xmlns:a="http://schemas.openxmlformats.org/drawingml/2006/main"/>
  </p:clrMapOvr>
</p:sld>
</file>