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99bafbdd0a84cd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9e4f7a88d584015"/>
  </p:sldMasterIdLst>
  <p:sldIdLst>
    <p:sldId xmlns:r="http://schemas.openxmlformats.org/officeDocument/2006/relationships" id="256" r:id="Raa97a159c03a4b84"/>
    <p:sldId xmlns:r="http://schemas.openxmlformats.org/officeDocument/2006/relationships" id="257" r:id="R37ae46bcfaa74ae2"/>
    <p:sldId xmlns:r="http://schemas.openxmlformats.org/officeDocument/2006/relationships" id="258" r:id="R3d8c0ea2a7114320"/>
    <p:sldId xmlns:r="http://schemas.openxmlformats.org/officeDocument/2006/relationships" id="259" r:id="Ra3bf992698a742e5"/>
    <p:sldId xmlns:r="http://schemas.openxmlformats.org/officeDocument/2006/relationships" id="260" r:id="Rdd650392cce543bf"/>
    <p:sldId xmlns:r="http://schemas.openxmlformats.org/officeDocument/2006/relationships" id="261" r:id="Ra56ca470508a4c3c"/>
    <p:sldId xmlns:r="http://schemas.openxmlformats.org/officeDocument/2006/relationships" id="262" r:id="R9e49fe0b59624a8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e4f7a88d584015" /><Relationship Type="http://schemas.openxmlformats.org/officeDocument/2006/relationships/slide" Target="/ppt/slides/slide1.xml" Id="Raa97a159c03a4b84" /><Relationship Type="http://schemas.openxmlformats.org/officeDocument/2006/relationships/slide" Target="/ppt/slides/slide2.xml" Id="R37ae46bcfaa74ae2" /><Relationship Type="http://schemas.openxmlformats.org/officeDocument/2006/relationships/slide" Target="/ppt/slides/slide3.xml" Id="R3d8c0ea2a7114320" /><Relationship Type="http://schemas.openxmlformats.org/officeDocument/2006/relationships/slide" Target="/ppt/slides/slide4.xml" Id="Ra3bf992698a742e5" /><Relationship Type="http://schemas.openxmlformats.org/officeDocument/2006/relationships/slide" Target="/ppt/slides/slide5.xml" Id="Rdd650392cce543bf" /><Relationship Type="http://schemas.openxmlformats.org/officeDocument/2006/relationships/slide" Target="/ppt/slides/slide6.xml" Id="Ra56ca470508a4c3c" /><Relationship Type="http://schemas.openxmlformats.org/officeDocument/2006/relationships/slide" Target="/ppt/slides/slide7.xml" Id="R9e49fe0b59624a8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9fc3742d50443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364e63ae5f4f15" /><Relationship Type="http://schemas.openxmlformats.org/officeDocument/2006/relationships/theme" Target="/ppt/slideMasters/theme/theme1.xml" Id="R57eecbe495d5491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b364e63ae5f4f1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b5bc83963345b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4cd987d19b407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d0024fe2eb485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02c55db8bf4d6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036eff06fa42a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a228a051a44da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116b26c5be4f6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SPABOGRUPPEN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SPABOGRUPPEN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SPABOGRUPPEN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SPABOGRUPPEN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SPABOGRUPPEN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SPABOGRUPPEN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20 612 496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−3 461 584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33 539 539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61 002 102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326 856 910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SPABOGRUPPEN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DNA AS  –  22,0 %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PHILOSOPHIE AS  –  22,0 %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PIXIEDUST AS  –  22,0 %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ATLASIAN AS  –  11,0 %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FAYDUST AS  –  11,0 %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KYBELE AS  –  11,0 %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SPABOGRUPPEN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Smeltedigelen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919 819 200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SPABOGRUPPEN AS</a:t>
            </a:r>
          </a:p>
        </p:txBody>
      </p:sp>
    </p:spTree>
  </p:cSld>
  <p:clrMapOvr>
    <a:masterClrMapping xmlns:a="http://schemas.openxmlformats.org/drawingml/2006/main"/>
  </p:clrMapOvr>
</p:sld>
</file>