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d97e7b28a94d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bc3ad728824aee"/>
  </p:sldMasterIdLst>
  <p:sldIdLst>
    <p:sldId xmlns:r="http://schemas.openxmlformats.org/officeDocument/2006/relationships" id="256" r:id="Rfe2c4aa734d840e6"/>
    <p:sldId xmlns:r="http://schemas.openxmlformats.org/officeDocument/2006/relationships" id="257" r:id="R36f0dd69b4484072"/>
    <p:sldId xmlns:r="http://schemas.openxmlformats.org/officeDocument/2006/relationships" id="258" r:id="R605cfc964e79458c"/>
    <p:sldId xmlns:r="http://schemas.openxmlformats.org/officeDocument/2006/relationships" id="259" r:id="R89f4dc0a90684575"/>
    <p:sldId xmlns:r="http://schemas.openxmlformats.org/officeDocument/2006/relationships" id="260" r:id="Rb1310b7ee21c49dc"/>
    <p:sldId xmlns:r="http://schemas.openxmlformats.org/officeDocument/2006/relationships" id="261" r:id="R8dbaf40da09849d5"/>
    <p:sldId xmlns:r="http://schemas.openxmlformats.org/officeDocument/2006/relationships" id="262" r:id="R35754032757648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c3ad728824aee" /><Relationship Type="http://schemas.openxmlformats.org/officeDocument/2006/relationships/slide" Target="/ppt/slides/slide1.xml" Id="Rfe2c4aa734d840e6" /><Relationship Type="http://schemas.openxmlformats.org/officeDocument/2006/relationships/slide" Target="/ppt/slides/slide2.xml" Id="R36f0dd69b4484072" /><Relationship Type="http://schemas.openxmlformats.org/officeDocument/2006/relationships/slide" Target="/ppt/slides/slide3.xml" Id="R605cfc964e79458c" /><Relationship Type="http://schemas.openxmlformats.org/officeDocument/2006/relationships/slide" Target="/ppt/slides/slide4.xml" Id="R89f4dc0a90684575" /><Relationship Type="http://schemas.openxmlformats.org/officeDocument/2006/relationships/slide" Target="/ppt/slides/slide5.xml" Id="Rb1310b7ee21c49dc" /><Relationship Type="http://schemas.openxmlformats.org/officeDocument/2006/relationships/slide" Target="/ppt/slides/slide6.xml" Id="R8dbaf40da09849d5" /><Relationship Type="http://schemas.openxmlformats.org/officeDocument/2006/relationships/slide" Target="/ppt/slides/slide7.xml" Id="R35754032757648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f52d2f0614f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a5623695d4d74" /><Relationship Type="http://schemas.openxmlformats.org/officeDocument/2006/relationships/theme" Target="/ppt/slideMasters/theme/theme1.xml" Id="Rae641ac10a4e49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da5623695d4d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ea111ac3a4a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4c105c33642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ab120940243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a4c136b224e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6a59e7f7b43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57206fcef43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443d646514d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HAUGALAND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HAUGALAND REGNSKAP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5 973 785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417 769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320 017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441 727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1 209 241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HAUGALAND R1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919 807 172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REGNSKAP AS</a:t>
            </a:r>
          </a:p>
        </p:txBody>
      </p:sp>
    </p:spTree>
  </p:cSld>
  <p:clrMapOvr>
    <a:masterClrMapping xmlns:a="http://schemas.openxmlformats.org/drawingml/2006/main"/>
  </p:clrMapOvr>
</p:sld>
</file>