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5174625ee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8b9dcca00486d"/>
  </p:sldMasterIdLst>
  <p:sldIdLst>
    <p:sldId xmlns:r="http://schemas.openxmlformats.org/officeDocument/2006/relationships" id="256" r:id="R2ef3b32df3644bce"/>
    <p:sldId xmlns:r="http://schemas.openxmlformats.org/officeDocument/2006/relationships" id="257" r:id="Rb882e510f9324acf"/>
    <p:sldId xmlns:r="http://schemas.openxmlformats.org/officeDocument/2006/relationships" id="258" r:id="R366232f93d1540f8"/>
    <p:sldId xmlns:r="http://schemas.openxmlformats.org/officeDocument/2006/relationships" id="259" r:id="R400e0daa11314db1"/>
    <p:sldId xmlns:r="http://schemas.openxmlformats.org/officeDocument/2006/relationships" id="260" r:id="Rc97b99561e374039"/>
    <p:sldId xmlns:r="http://schemas.openxmlformats.org/officeDocument/2006/relationships" id="261" r:id="Rccfb6017ffdd4d6c"/>
    <p:sldId xmlns:r="http://schemas.openxmlformats.org/officeDocument/2006/relationships" id="262" r:id="R6ee71d6f3bb9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8b9dcca00486d" /><Relationship Type="http://schemas.openxmlformats.org/officeDocument/2006/relationships/slide" Target="/ppt/slides/slide1.xml" Id="R2ef3b32df3644bce" /><Relationship Type="http://schemas.openxmlformats.org/officeDocument/2006/relationships/slide" Target="/ppt/slides/slide2.xml" Id="Rb882e510f9324acf" /><Relationship Type="http://schemas.openxmlformats.org/officeDocument/2006/relationships/slide" Target="/ppt/slides/slide3.xml" Id="R366232f93d1540f8" /><Relationship Type="http://schemas.openxmlformats.org/officeDocument/2006/relationships/slide" Target="/ppt/slides/slide4.xml" Id="R400e0daa11314db1" /><Relationship Type="http://schemas.openxmlformats.org/officeDocument/2006/relationships/slide" Target="/ppt/slides/slide5.xml" Id="Rc97b99561e374039" /><Relationship Type="http://schemas.openxmlformats.org/officeDocument/2006/relationships/slide" Target="/ppt/slides/slide6.xml" Id="Rccfb6017ffdd4d6c" /><Relationship Type="http://schemas.openxmlformats.org/officeDocument/2006/relationships/slide" Target="/ppt/slides/slide7.xml" Id="R6ee71d6f3bb9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25b72668246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96c3de594a39" /><Relationship Type="http://schemas.openxmlformats.org/officeDocument/2006/relationships/theme" Target="/ppt/slideMasters/theme/theme1.xml" Id="R463fd49c1e36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d796c3de59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bb796d2d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df993683a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a440c3c0d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6cd9657c74f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359161e3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6a443515640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ffe89cb71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INVEST I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25 836 274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377 503 907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410 705 405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